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4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Общие положения проведения экзамена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Профильная площадка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итогового сочинения в учебном кабинете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случае нехватки места в бланке записи по запросу участника члены комиссии выдают ему дополнительный бланк записи; </a:t>
            </a:r>
          </a:p>
          <a:p>
            <a:r>
              <a:rPr lang="ru-RU" dirty="0" smtClean="0"/>
              <a:t>во время проведения итогового сочинения (изложения) участники имеют право выходить из учебного кабинета и перемещаться по образовательной организации в сопровождении одного из дежурных.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 время проведения итогового сочинения (изложения) запрещается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участникам – 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 (тексты изложения);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dirty="0" smtClean="0"/>
              <a:t>Во время проведения итогового сочинения (изложения) на рабочем столе участника, помимо регистрационного бланка, бланков записи, листов с темами итогового сочинения, черновиков находятся: </a:t>
            </a:r>
          </a:p>
          <a:p>
            <a:r>
              <a:rPr lang="ru-RU" dirty="0" smtClean="0"/>
              <a:t>черная </a:t>
            </a:r>
            <a:r>
              <a:rPr lang="ru-RU" dirty="0" err="1" smtClean="0"/>
              <a:t>гелевая</a:t>
            </a:r>
            <a:r>
              <a:rPr lang="ru-RU" dirty="0" smtClean="0"/>
              <a:t> ручка; </a:t>
            </a:r>
          </a:p>
          <a:p>
            <a:r>
              <a:rPr lang="ru-RU" dirty="0" smtClean="0"/>
              <a:t>документ, удостоверяющий личность; </a:t>
            </a:r>
          </a:p>
          <a:p>
            <a:r>
              <a:rPr lang="ru-RU" dirty="0" smtClean="0"/>
              <a:t>орфографический словарь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Участники, досрочно завершившие выполнение итогового сочинения (изложения), сдают бланки и покидают учебный кабинет, не дожидаясь завершения окончания итогового сочинения (изложения). </a:t>
            </a:r>
          </a:p>
          <a:p>
            <a:r>
              <a:rPr lang="ru-RU" dirty="0" smtClean="0"/>
              <a:t>Лица, допустившие нарушение установленного порядка проведения итогового сочинения (изложения), удаляются по решению руководителя образовательной организации. Обучающиеся удаленные с итогового сочинения (изложения) за нарушения установленного порядка проведения итогового сочинения (изложения) допускаются к повторной сдаче решением педагогического совета.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Итоговые сочинения оцениваются в системе «зачет» или «незачет» по следующим </a:t>
            </a:r>
            <a:r>
              <a:rPr lang="ru-RU" sz="3200" b="1" u="sng" dirty="0" smtClean="0"/>
              <a:t>критериям: </a:t>
            </a:r>
            <a:endParaRPr lang="ru-RU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Соответствие теме 	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Аргументация. Привлечение литературного материала 	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Композиция и логика рассуждения 	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Качество письменной речи 	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Грамотность 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получения оценки «зачет» необходимо иметь положительный результат по трем критериям (по критериям №1 и №2 – в обязательном порядке) и выполнить следующие условия: выдержать объем (сочинение – не менее 250 слов, изложение – не менее 150 слов) и написать работу самостоятельно.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выявлении сочинений, текст которых совпадает друг с другом более чем на 50 процентов, члены комиссии образовательной организации протоколируют данный факт и сообщают о нем в соответствующие органы управления образованием. За такие сочинения выставляется «незачет».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Основные правила заполнения бланков итогового сочинения (изложения)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Все бланки сочинения (изложения) заполняются яркими черными чернилами. Допускается использование </a:t>
            </a:r>
            <a:r>
              <a:rPr lang="ru-RU" dirty="0" err="1" smtClean="0"/>
              <a:t>гелевой</a:t>
            </a:r>
            <a:r>
              <a:rPr lang="ru-RU" dirty="0" smtClean="0"/>
              <a:t> или капиллярной ручек. </a:t>
            </a:r>
          </a:p>
          <a:p>
            <a:r>
              <a:rPr lang="ru-RU" dirty="0" smtClean="0"/>
              <a:t>Категорически запрещается: </a:t>
            </a:r>
          </a:p>
          <a:p>
            <a:r>
              <a:rPr lang="ru-RU" dirty="0" smtClean="0"/>
              <a:t>делать в полях бланков, вне полей бланков или в полях, заполненных типографским способом, какие-либо записи и пометки, не относящиеся к содержанию полей бланков; </a:t>
            </a:r>
          </a:p>
          <a:p>
            <a:r>
              <a:rPr lang="ru-RU" dirty="0" smtClean="0"/>
              <a:t>использовать для заполнения бланков цветные ручки вместо черной, карандаш (даже для черновых записей на бланках), средства для исправления внесенной в бланки информации («замазку» и др.).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683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611560" y="692696"/>
            <a:ext cx="41044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860032" y="69269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Организатор пишет информацию на доске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3568" y="1196752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1043608" y="1412776"/>
            <a:ext cx="43204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64088" y="16288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Сообщает организатор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4" grpId="1"/>
      <p:bldP spid="5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70415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95736" y="24928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О  Ч  И  Н  Е  Н  И  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4208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364088" y="2276872"/>
            <a:ext cx="9361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16016" y="37890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Поле заполняется в конце экзамена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9" idx="3"/>
          </p:cNvCxnSpPr>
          <p:nvPr/>
        </p:nvCxnSpPr>
        <p:spPr>
          <a:xfrm flipV="1">
            <a:off x="5292080" y="2677562"/>
            <a:ext cx="504056" cy="12554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Результатом итогового сочинения (изложения) является «зачет» или «незачёт».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035015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9632" y="3326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В  А  Н  О  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 В  А  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В  А  Н  О  В  И   Ч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979712" y="1556792"/>
            <a:ext cx="25202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1556792"/>
            <a:ext cx="25202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004048" y="1988840"/>
            <a:ext cx="1512168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3203848" y="1916832"/>
            <a:ext cx="180020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9872" y="35010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Заполняется по паспорту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239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5724128" y="2132856"/>
            <a:ext cx="2952328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860032" y="2852936"/>
            <a:ext cx="2016224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75856" y="436510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забыть расписаться. Подпись не должна выходить за края прямоугольника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8634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443711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Нижняя часть бланка заполняется ответственным за перенос результатов проверки работы.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687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60032" y="476672"/>
            <a:ext cx="38884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удобства все страницы бланка записи пронумерованы и разлинованы пунктирными линиями. </a:t>
            </a:r>
          </a:p>
          <a:p>
            <a:r>
              <a:rPr lang="ru-RU" dirty="0" smtClean="0"/>
              <a:t>Бланк записи не имеет оборотной стороны. При недостатке места для ответа участник может запросить у члена комиссии еще один бланк и продолжить записи на нем. </a:t>
            </a:r>
          </a:p>
          <a:p>
            <a:r>
              <a:rPr lang="ru-RU" dirty="0" smtClean="0"/>
              <a:t>В этом случае в поле «Лист №» член комиссии вносит порядковый номер листа работы участника (при этом листом № 1 является первый бланк записи).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868144" y="1916832"/>
            <a:ext cx="25202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2204864"/>
            <a:ext cx="34563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32040" y="2420888"/>
            <a:ext cx="3384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32040" y="2708920"/>
            <a:ext cx="25202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выставлении оценки учитывается объем сочинения. Рекомендуемое количество слов – 350. Если в сочинении менее 250 слов (в подсчет включаются все слова, в том числе и служебные), то за такую работу ставится «незачет». Максимальное количество слов в сочинении не устанавливается: в определении объема своего сочинения выпускник должен исходить из того, что на всю работу отводится 3 часа 55 минут. </a:t>
            </a:r>
          </a:p>
          <a:p>
            <a:r>
              <a:rPr lang="ru-RU" b="1" u="sng" dirty="0" smtClean="0"/>
              <a:t>Если сочинение списано из какого-либо источника, включая интернет, то за такую работу ставится «незачет». </a:t>
            </a:r>
          </a:p>
          <a:p>
            <a:r>
              <a:rPr lang="ru-RU" dirty="0" smtClean="0"/>
              <a:t>Выпускнику разрешается пользоваться орфографическим словарем.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итоговое сочинение, так и изложение являются допуском к государственной итоговой аттестации (оценка школой в системе «зачет-незачет»). </a:t>
            </a:r>
            <a:r>
              <a:rPr lang="ru-RU" smtClean="0"/>
              <a:t>В отличие от изложения, итоговое сочинение – это форма индивидуальных достижений абитуриентов (оценка вуза – до 10 баллов к результатам ЕГЭ).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Доставка тем итогового сочинения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 20 минут до проведения итогового сочинения темы направляются в региональные центры обработки информации субъектов Российской Федерации по закрытым каналам связи для публикации на региональных информационных ресурсах, </a:t>
            </a:r>
          </a:p>
          <a:p>
            <a:r>
              <a:rPr lang="ru-RU" dirty="0" smtClean="0"/>
              <a:t>за 15 минут темы итогового сочинения будут опубликованы на открытых информационных ресурсах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проведения итогового </a:t>
            </a:r>
            <a:r>
              <a:rPr lang="ru-RU" dirty="0" err="1" smtClean="0"/>
              <a:t>сочиненияв</a:t>
            </a:r>
            <a:r>
              <a:rPr lang="ru-RU" dirty="0" smtClean="0"/>
              <a:t> 2014-2015 учебном году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итоговое сочинение (изложение) проводится 3 декабря 2014 года для обучающихся, выпускников прошлых лет. Для выпускников прошлых лет итоговое сочинение (изложение) может проводиться 4 февраля 2015 года и 6 мая 2015 года </a:t>
            </a:r>
          </a:p>
          <a:p>
            <a:pPr>
              <a:buNone/>
            </a:pPr>
            <a:r>
              <a:rPr lang="ru-RU" dirty="0" smtClean="0"/>
              <a:t>для обучающихся итоговое сочинение (изложение) может проводиться в дополнительные сроки (4 февраля 2015 года и 6 мая 2015 года) при наличии у них уважительных причин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итогового сочинения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продолжительность проведения итогового сочинения составляет 235 минут; </a:t>
            </a:r>
          </a:p>
          <a:p>
            <a:r>
              <a:rPr lang="ru-RU" dirty="0" smtClean="0"/>
              <a:t>для лиц с ограниченными возможностями здоровья, детей-инвалидов и инвалидов (далее – участники с ОВЗ) продолжительность проведения итогового сочинения (изложения) увеличивается на 1,5 часа.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итогового сочинения в учебном кабинете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 позднее чем за 15 минут до начала члены комиссии принимает у руководителя темы сочинения и бланки итогового сочинения. Темы сочинения могут быть распечатаны на каждого участника или размещены на доске, текст изложения выдается члену комиссии для прочтения участникам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итогового сочинения в учебном кабинете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члены комиссии проводят инструктаж для участников, информируют о порядке проведения итогового сочинения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итогового сочинения в учебном кабинете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 указанию членов комиссии участники итогового сочинения (изложения) заполняют регистрационные поля бланков. По завершении заполнения регистрационных бланков итогового сочинения (изложения) всеми участниками члены комиссии объявляют начало и время окончания итогового сочинения (изложения), фиксируют их на доске (информационном стенде), после чего участники могут приступить к выполнению работы. Работа выполняется </a:t>
            </a:r>
            <a:r>
              <a:rPr lang="ru-RU" dirty="0" err="1" smtClean="0"/>
              <a:t>гелевой</a:t>
            </a:r>
            <a:r>
              <a:rPr lang="ru-RU" dirty="0" smtClean="0"/>
              <a:t>, капиллярной или перьевой ручками с чернилами черного цвета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1022</Words>
  <Application>Microsoft Office PowerPoint</Application>
  <PresentationFormat>Экран (4:3)</PresentationFormat>
  <Paragraphs>66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Общие положения проведения экзамена</vt:lpstr>
      <vt:lpstr>Слайд 2</vt:lpstr>
      <vt:lpstr>Слайд 3</vt:lpstr>
      <vt:lpstr>Доставка тем итогового сочинения </vt:lpstr>
      <vt:lpstr>Сроки проведения итогового сочиненияв 2014-2015 учебном году </vt:lpstr>
      <vt:lpstr>Продолжительность итогового сочинения </vt:lpstr>
      <vt:lpstr>Проведение итогового сочинения в учебном кабинете </vt:lpstr>
      <vt:lpstr>Проведение итогового сочинения в учебном кабинете </vt:lpstr>
      <vt:lpstr>Проведение итогового сочинения в учебном кабинете </vt:lpstr>
      <vt:lpstr>Проведение итогового сочинения в учебном кабинете </vt:lpstr>
      <vt:lpstr>Во время проведения итогового сочинения (изложения) запрещается </vt:lpstr>
      <vt:lpstr>Слайд 12</vt:lpstr>
      <vt:lpstr>Слайд 13</vt:lpstr>
      <vt:lpstr>Итоговые сочинения оцениваются в системе «зачет» или «незачет» по следующим критериям: </vt:lpstr>
      <vt:lpstr>Слайд 15</vt:lpstr>
      <vt:lpstr>ВНИМАНИЕ!</vt:lpstr>
      <vt:lpstr>Основные правила заполнения бланков итогового сочинения (изложения)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Инесса</dc:creator>
  <cp:lastModifiedBy>Инесса</cp:lastModifiedBy>
  <cp:revision>6</cp:revision>
  <dcterms:created xsi:type="dcterms:W3CDTF">2014-10-29T11:18:29Z</dcterms:created>
  <dcterms:modified xsi:type="dcterms:W3CDTF">2014-11-01T17:04:42Z</dcterms:modified>
</cp:coreProperties>
</file>