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04" r:id="rId3"/>
  </p:sldMasterIdLst>
  <p:sldIdLst>
    <p:sldId id="282" r:id="rId4"/>
    <p:sldId id="283" r:id="rId5"/>
    <p:sldId id="284" r:id="rId6"/>
    <p:sldId id="277" r:id="rId7"/>
    <p:sldId id="281" r:id="rId8"/>
    <p:sldId id="272" r:id="rId9"/>
    <p:sldId id="276" r:id="rId10"/>
    <p:sldId id="279" r:id="rId11"/>
    <p:sldId id="285" r:id="rId12"/>
    <p:sldId id="286" r:id="rId13"/>
    <p:sldId id="264" r:id="rId14"/>
    <p:sldId id="273" r:id="rId15"/>
    <p:sldId id="268" r:id="rId16"/>
    <p:sldId id="278" r:id="rId17"/>
    <p:sldId id="265" r:id="rId18"/>
    <p:sldId id="275" r:id="rId19"/>
    <p:sldId id="280" r:id="rId20"/>
    <p:sldId id="27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00"/>
    <a:srgbClr val="4D4D4D"/>
    <a:srgbClr val="333333"/>
  </p:clrMru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647DE-C8BC-4C82-BA75-4956DD586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59" r:id="rId10"/>
    <p:sldLayoutId id="2147483760" r:id="rId11"/>
    <p:sldLayoutId id="2147483748" r:id="rId12"/>
    <p:sldLayoutId id="2147483761" r:id="rId13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white rectangle.png"/>
          <p:cNvPicPr>
            <a:picLocks noChangeAspect="1"/>
          </p:cNvPicPr>
          <p:nvPr/>
        </p:nvPicPr>
        <p:blipFill>
          <a:blip r:embed="rId8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white rectangle.png"/>
          <p:cNvPicPr>
            <a:picLocks noChangeAspect="1"/>
          </p:cNvPicPr>
          <p:nvPr/>
        </p:nvPicPr>
        <p:blipFill>
          <a:blip r:embed="rId8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«Необъяснимый поцелуй Иуды»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литературы в 11 классе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«Иуда Искариот» Леонида Андреева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Иуда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268758"/>
          <a:ext cx="8136904" cy="396044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820135"/>
                <a:gridCol w="4316769"/>
              </a:tblGrid>
              <a:tr h="482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+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-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3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3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3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4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4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4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4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36" name="Group 40"/>
          <p:cNvGraphicFramePr>
            <a:graphicFrameLocks noGrp="1"/>
          </p:cNvGraphicFramePr>
          <p:nvPr>
            <p:ph idx="1"/>
          </p:nvPr>
        </p:nvGraphicFramePr>
        <p:xfrm>
          <a:off x="457200" y="333375"/>
          <a:ext cx="8229600" cy="6181027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300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События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Евангелие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«Иуда Искариот»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Л.Андреева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Появление Иуды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Измена Иуды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Указание на предателя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Предательство Иуды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Самоубийство Иуды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://upload.wikimedia.org/wikipedia/commons/8/82/Kuss_des_judas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5076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5517232"/>
            <a:ext cx="8229600" cy="99719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«Поцелуй Иуды»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(неизвестный мастер, XII век) 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476672"/>
            <a:ext cx="3672408" cy="5706387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Лицо Иуды на иконе не отмечено какими-либо неприятными чертами. Иконописец не считает себя вправе судить. Да и само предательство потому и является самым низким обманом, что прячется под маской преданности. Лицо Иуды — "как у всех"...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899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31888" y="0"/>
            <a:ext cx="6680200" cy="6545263"/>
          </a:xfrm>
          <a:noFill/>
          <a:ln w="38100">
            <a:solidFill>
              <a:srgbClr val="333333"/>
            </a:solidFill>
          </a:ln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476375" y="6092825"/>
            <a:ext cx="62642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</a:t>
            </a:r>
            <a:r>
              <a:rPr lang="ru-RU" sz="2800">
                <a:solidFill>
                  <a:schemeClr val="tx2"/>
                </a:solidFill>
              </a:rPr>
              <a:t>Джотто. «Поцелуй Иуды»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И. Глазунов «Поцелуй Иуды»</a:t>
            </a:r>
            <a:endParaRPr lang="ru-RU" dirty="0"/>
          </a:p>
        </p:txBody>
      </p:sp>
      <p:pic>
        <p:nvPicPr>
          <p:cNvPr id="4" name="Содержимое 3" descr="Глазунов Поцелуй Иуд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7"/>
            <a:ext cx="8353090" cy="46313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042988" y="0"/>
            <a:ext cx="7129462" cy="1125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>
                <a:solidFill>
                  <a:schemeClr val="tx2"/>
                </a:solidFill>
              </a:rPr>
              <a:t>Почему Иуда предал Христа?</a:t>
            </a:r>
          </a:p>
          <a:p>
            <a:pPr algn="ctr"/>
            <a:r>
              <a:rPr lang="ru-RU" b="1">
                <a:solidFill>
                  <a:schemeClr val="tx2"/>
                </a:solidFill>
              </a:rPr>
              <a:t>( по Л.Андрееву)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79388" y="2276475"/>
            <a:ext cx="3529012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tx2"/>
                </a:solidFill>
              </a:rPr>
              <a:t>корыстолюбие</a:t>
            </a:r>
          </a:p>
          <a:p>
            <a:pPr algn="ctr"/>
            <a:endParaRPr lang="ru-RU" sz="2800" b="1">
              <a:solidFill>
                <a:schemeClr val="tx2"/>
              </a:solidFill>
            </a:endParaRPr>
          </a:p>
          <a:p>
            <a:pPr algn="ctr"/>
            <a:r>
              <a:rPr lang="ru-RU" sz="1800" b="1">
                <a:solidFill>
                  <a:schemeClr val="tx2"/>
                </a:solidFill>
              </a:rPr>
              <a:t>« - А сколько ты хочешь</a:t>
            </a:r>
          </a:p>
          <a:p>
            <a:pPr algn="ctr"/>
            <a:r>
              <a:rPr lang="ru-RU" sz="1800" b="1">
                <a:solidFill>
                  <a:schemeClr val="tx2"/>
                </a:solidFill>
              </a:rPr>
              <a:t> за своего Иисуса?</a:t>
            </a:r>
          </a:p>
          <a:p>
            <a:pPr algn="ctr"/>
            <a:r>
              <a:rPr lang="ru-RU" sz="1800" b="1">
                <a:solidFill>
                  <a:schemeClr val="tx2"/>
                </a:solidFill>
              </a:rPr>
              <a:t>- А сколько вы дадите?»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684213" y="4941888"/>
            <a:ext cx="3527425" cy="172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tx2"/>
                </a:solidFill>
              </a:rPr>
              <a:t>ревность</a:t>
            </a:r>
            <a:r>
              <a:rPr lang="ru-RU" sz="2800">
                <a:solidFill>
                  <a:schemeClr val="tx2"/>
                </a:solidFill>
              </a:rPr>
              <a:t> </a:t>
            </a:r>
          </a:p>
          <a:p>
            <a:pPr algn="ctr"/>
            <a:endParaRPr lang="ru-RU" sz="2800">
              <a:solidFill>
                <a:schemeClr val="tx2"/>
              </a:solidFill>
            </a:endParaRPr>
          </a:p>
          <a:p>
            <a:pPr algn="ctr"/>
            <a:r>
              <a:rPr lang="ru-RU" sz="1800" b="1">
                <a:solidFill>
                  <a:schemeClr val="tx2"/>
                </a:solidFill>
              </a:rPr>
              <a:t>«Почему он не любит меня?</a:t>
            </a:r>
          </a:p>
          <a:p>
            <a:pPr algn="ctr"/>
            <a:r>
              <a:rPr lang="ru-RU" sz="1800" b="1">
                <a:solidFill>
                  <a:schemeClr val="tx2"/>
                </a:solidFill>
              </a:rPr>
              <a:t>Почему он любит тех?»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4787900" y="4941888"/>
            <a:ext cx="3529013" cy="172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tx2"/>
                </a:solidFill>
              </a:rPr>
              <a:t>провокация</a:t>
            </a:r>
          </a:p>
          <a:p>
            <a:pPr algn="ctr"/>
            <a:r>
              <a:rPr lang="ru-RU" sz="1800" b="1">
                <a:solidFill>
                  <a:schemeClr val="tx2"/>
                </a:solidFill>
              </a:rPr>
              <a:t>«Они догадались? Они </a:t>
            </a:r>
          </a:p>
          <a:p>
            <a:pPr algn="ctr"/>
            <a:r>
              <a:rPr lang="ru-RU" sz="1800" b="1">
                <a:solidFill>
                  <a:schemeClr val="tx2"/>
                </a:solidFill>
              </a:rPr>
              <a:t>поняли, что это самый </a:t>
            </a:r>
          </a:p>
          <a:p>
            <a:pPr algn="ctr"/>
            <a:r>
              <a:rPr lang="ru-RU" sz="1800" b="1">
                <a:solidFill>
                  <a:schemeClr val="tx2"/>
                </a:solidFill>
              </a:rPr>
              <a:t>лучший человек?...</a:t>
            </a:r>
          </a:p>
          <a:p>
            <a:pPr algn="ctr"/>
            <a:r>
              <a:rPr lang="ru-RU" sz="1800" b="1">
                <a:solidFill>
                  <a:schemeClr val="tx2"/>
                </a:solidFill>
              </a:rPr>
              <a:t>Сейчас они поймут!»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5435600" y="2276475"/>
            <a:ext cx="3529013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tx2"/>
                </a:solidFill>
              </a:rPr>
              <a:t>любовь</a:t>
            </a:r>
          </a:p>
          <a:p>
            <a:pPr algn="ctr"/>
            <a:endParaRPr lang="ru-RU" sz="2800" b="1">
              <a:solidFill>
                <a:schemeClr val="tx2"/>
              </a:solidFill>
            </a:endParaRPr>
          </a:p>
          <a:p>
            <a:pPr algn="ctr"/>
            <a:r>
              <a:rPr lang="ru-RU" sz="1800" b="1">
                <a:solidFill>
                  <a:schemeClr val="tx2"/>
                </a:solidFill>
              </a:rPr>
              <a:t>« Искал я тебя всю мою</a:t>
            </a:r>
          </a:p>
          <a:p>
            <a:pPr algn="ctr"/>
            <a:r>
              <a:rPr lang="ru-RU" sz="1800" b="1">
                <a:solidFill>
                  <a:schemeClr val="tx2"/>
                </a:solidFill>
              </a:rPr>
              <a:t> жизнь, </a:t>
            </a:r>
          </a:p>
          <a:p>
            <a:pPr algn="ctr"/>
            <a:r>
              <a:rPr lang="ru-RU" sz="1800" b="1">
                <a:solidFill>
                  <a:schemeClr val="tx2"/>
                </a:solidFill>
              </a:rPr>
              <a:t>искал и нашел!»</a:t>
            </a:r>
          </a:p>
        </p:txBody>
      </p:sp>
      <p:sp>
        <p:nvSpPr>
          <p:cNvPr id="17415" name="Line 13"/>
          <p:cNvSpPr>
            <a:spLocks noChangeShapeType="1"/>
          </p:cNvSpPr>
          <p:nvPr/>
        </p:nvSpPr>
        <p:spPr bwMode="auto">
          <a:xfrm flipH="1">
            <a:off x="1908175" y="1125538"/>
            <a:ext cx="1368425" cy="11525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Line 14"/>
          <p:cNvSpPr>
            <a:spLocks noChangeShapeType="1"/>
          </p:cNvSpPr>
          <p:nvPr/>
        </p:nvSpPr>
        <p:spPr bwMode="auto">
          <a:xfrm>
            <a:off x="6156325" y="1125538"/>
            <a:ext cx="1152525" cy="10795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15"/>
          <p:cNvSpPr>
            <a:spLocks noChangeShapeType="1"/>
          </p:cNvSpPr>
          <p:nvPr/>
        </p:nvSpPr>
        <p:spPr bwMode="auto">
          <a:xfrm flipH="1">
            <a:off x="3419475" y="1125538"/>
            <a:ext cx="1152525" cy="38147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7"/>
          <p:cNvSpPr>
            <a:spLocks noChangeShapeType="1"/>
          </p:cNvSpPr>
          <p:nvPr/>
        </p:nvSpPr>
        <p:spPr bwMode="auto">
          <a:xfrm>
            <a:off x="4787900" y="1125538"/>
            <a:ext cx="792163" cy="381635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  <p:bldP spid="61446" grpId="0" animBg="1"/>
      <p:bldP spid="61450" grpId="0" animBg="1"/>
      <p:bldP spid="614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43198"/>
          </a:xfrm>
        </p:spPr>
        <p:txBody>
          <a:bodyPr/>
          <a:lstStyle/>
          <a:p>
            <a:pPr algn="ctr"/>
            <a:r>
              <a:rPr lang="ru-RU" sz="3200" dirty="0" smtClean="0"/>
              <a:t>Совесть  (Иуда) 1891 / Н.Н. Ге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347864" y="836712"/>
            <a:ext cx="5415136" cy="532453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Жалкий, словно уменьшившийся, стоит он на дороге и смотрит, как стража уводит Того, Кого он предал. " Я сделал так. Христа повели и ведут с факелами; группа эта очень далеко и скоро исчезнет; за ней бегут Петр и Иоанн. В большом расстоянии идет тихо Иуда. Он не может бросить, должен идти, но вместе с тем ему нельзя идти, и вот эта нерешительность выражается вполне в этой одинокой фигуре, идущей по той же дороге. Он и дорога залиты лунным светом, а группа удаляющегося Христа вдали по дороге освещена факелами. Ученики же бегут, еще освещенные луной, вот картина. Сегодня окончательно устроил; и все, и я сам чувствую, что правдиво, просто и вероятно…" – писал Николай Ге своему знакомому в конце января 1891 года, работая над картиной в уединении на своем хуторе</a:t>
            </a:r>
          </a:p>
          <a:p>
            <a:endParaRPr lang="ru-RU" sz="2000" dirty="0"/>
          </a:p>
        </p:txBody>
      </p:sp>
      <p:pic>
        <p:nvPicPr>
          <p:cNvPr id="43010" name="Picture 2" descr="C:\Users\Инесса\Desktop\Андреев Иуда Искариот\Совесть  (Иуда) 1891  Н.Н. Г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2521217" cy="174148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30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72126E-6 L 0.27552 0.19939 " pathEditMode="relative" ptsTypes="AA">
                                      <p:cBhvr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«Повесившийся Иуда» Рельеф</a:t>
            </a:r>
            <a:endParaRPr lang="ru-RU" dirty="0"/>
          </a:p>
        </p:txBody>
      </p:sp>
      <p:pic>
        <p:nvPicPr>
          <p:cNvPr id="4" name="Содержимое 3" descr="Повешеенный Иуда релье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196752"/>
            <a:ext cx="5342058" cy="525658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468313" y="2559050"/>
            <a:ext cx="8207375" cy="175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</a:rPr>
              <a:t>   </a:t>
            </a:r>
            <a:r>
              <a:rPr lang="ru-RU" b="1" dirty="0">
                <a:solidFill>
                  <a:schemeClr val="tx2"/>
                </a:solidFill>
              </a:rPr>
              <a:t>Почему Иуда предал Христа?</a:t>
            </a:r>
          </a:p>
          <a:p>
            <a:endParaRPr lang="ru-RU" b="1" dirty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332656"/>
            <a:ext cx="8382000" cy="6274164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Во все века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Всегда, везде и всюду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Он повторяется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Жестокий сон, -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Необъяснимый поцелуй Иуды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И тех проклятых сребреников звон.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Сие понять -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Напрасная задача.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Гадает человечество опять: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(Когда не мог он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поступить иначе!)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Но для чего же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В губы целовать?..  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«Тайная вечеря» Икона 16 века</a:t>
            </a:r>
            <a:endParaRPr lang="ru-RU" dirty="0"/>
          </a:p>
        </p:txBody>
      </p:sp>
      <p:pic>
        <p:nvPicPr>
          <p:cNvPr id="4" name="Picture 7" descr="Безымянны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515" y="908720"/>
            <a:ext cx="4890749" cy="5784574"/>
          </a:xfrm>
          <a:noFill/>
          <a:ln w="38100">
            <a:solidFill>
              <a:srgbClr val="333333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64797"/>
          </a:xfrm>
        </p:spPr>
        <p:txBody>
          <a:bodyPr/>
          <a:lstStyle/>
          <a:p>
            <a:pPr algn="ctr"/>
            <a:r>
              <a:rPr lang="ru-RU" dirty="0" smtClean="0"/>
              <a:t>Л. да Винчи «Тайная вечеря»</a:t>
            </a:r>
            <a:endParaRPr lang="ru-RU" dirty="0"/>
          </a:p>
        </p:txBody>
      </p:sp>
      <p:pic>
        <p:nvPicPr>
          <p:cNvPr id="5" name="Содержимое 4" descr="milan_11_b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755576" y="1124744"/>
            <a:ext cx="7632848" cy="5462938"/>
          </a:xfrm>
        </p:spPr>
      </p:pic>
      <p:sp>
        <p:nvSpPr>
          <p:cNvPr id="4" name="Прямоугольник 3"/>
          <p:cNvSpPr/>
          <p:nvPr/>
        </p:nvSpPr>
        <p:spPr bwMode="auto">
          <a:xfrm>
            <a:off x="755576" y="5805264"/>
            <a:ext cx="7632848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9165"/>
          </a:xfrm>
        </p:spPr>
        <p:txBody>
          <a:bodyPr/>
          <a:lstStyle/>
          <a:p>
            <a:r>
              <a:rPr lang="ru-RU" dirty="0" smtClean="0"/>
              <a:t>Рубенс П.-П. «Тайная вечеря»</a:t>
            </a:r>
            <a:endParaRPr lang="ru-RU" dirty="0"/>
          </a:p>
        </p:txBody>
      </p:sp>
      <p:pic>
        <p:nvPicPr>
          <p:cNvPr id="5" name="Содержимое 4" descr="Рубенс.Тайная вечеря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980728"/>
            <a:ext cx="4851947" cy="570961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23528" y="1052736"/>
            <a:ext cx="33123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Какой момент новозаветной истории изображён на полотне?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Что делает Христос, что он, по-вашему, говорит? Найдите цитату в Святом писании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Какие чувства вы видите на лицах апостолов?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Как вы думаете, где Иуда?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0" descr="Безымянный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404813"/>
            <a:ext cx="7921625" cy="5635625"/>
          </a:xfrm>
          <a:noFill/>
          <a:ln w="38100">
            <a:solidFill>
              <a:srgbClr val="333333"/>
            </a:solidFill>
          </a:ln>
        </p:spPr>
      </p:pic>
      <p:sp>
        <p:nvSpPr>
          <p:cNvPr id="12291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5733257"/>
            <a:ext cx="8229600" cy="102254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err="1" smtClean="0">
                <a:solidFill>
                  <a:schemeClr val="tx2"/>
                </a:solidFill>
              </a:rPr>
              <a:t>Симон</a:t>
            </a:r>
            <a:r>
              <a:rPr lang="ru-RU" dirty="0" smtClean="0">
                <a:solidFill>
                  <a:schemeClr val="tx2"/>
                </a:solidFill>
              </a:rPr>
              <a:t> Ушаков.«Тайная вечеря». </a:t>
            </a:r>
          </a:p>
          <a:p>
            <a:pPr algn="ctr" eaLnBrk="1" hangingPunct="1">
              <a:buFontTx/>
              <a:buNone/>
            </a:pPr>
            <a:r>
              <a:rPr lang="ru-RU" dirty="0" smtClean="0">
                <a:solidFill>
                  <a:schemeClr val="tx2"/>
                </a:solidFill>
              </a:rPr>
              <a:t>Икона </a:t>
            </a:r>
            <a:r>
              <a:rPr lang="en-US" dirty="0" smtClean="0">
                <a:solidFill>
                  <a:schemeClr val="tx2"/>
                </a:solidFill>
              </a:rPr>
              <a:t>XVII </a:t>
            </a:r>
            <a:r>
              <a:rPr lang="ru-RU" dirty="0" smtClean="0">
                <a:solidFill>
                  <a:schemeClr val="tx2"/>
                </a:solidFill>
              </a:rPr>
              <a:t>века.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64797"/>
          </a:xfrm>
        </p:spPr>
        <p:txBody>
          <a:bodyPr/>
          <a:lstStyle/>
          <a:p>
            <a:pPr algn="ctr"/>
            <a:r>
              <a:rPr lang="ru-RU" dirty="0" smtClean="0"/>
              <a:t>Н. Ге «Тайная вечеря» (1863 г.)</a:t>
            </a:r>
            <a:endParaRPr lang="ru-RU" dirty="0"/>
          </a:p>
        </p:txBody>
      </p:sp>
      <p:pic>
        <p:nvPicPr>
          <p:cNvPr id="5" name="Содержимое 4" descr="«Тайная вечеря» 1863 Г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7056784" cy="514872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ru-RU" dirty="0" smtClean="0"/>
              <a:t>Голова Иуды. Эскиз к картине Ге «Тайная вечеря»</a:t>
            </a:r>
            <a:endParaRPr lang="ru-RU" dirty="0"/>
          </a:p>
        </p:txBody>
      </p:sp>
      <p:pic>
        <p:nvPicPr>
          <p:cNvPr id="4" name="Содержимое 3" descr="Голова Иуды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980728"/>
            <a:ext cx="4383096" cy="54006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1628800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Каким мы видим Иуду на этом эскизе художника? Какие чувства в его взгляде?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Как изменился замысел Н. Ге?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Иуда Искариот</a:t>
            </a:r>
            <a:endParaRPr lang="ru-RU" dirty="0"/>
          </a:p>
        </p:txBody>
      </p:sp>
      <p:pic>
        <p:nvPicPr>
          <p:cNvPr id="4" name="Содержимое 3" descr="Иуда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255" t="10653" r="12766" b="14764"/>
          <a:stretch>
            <a:fillRect/>
          </a:stretch>
        </p:blipFill>
        <p:spPr>
          <a:xfrm>
            <a:off x="2915816" y="1700808"/>
            <a:ext cx="3209499" cy="403244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Red Template Template">
      <a:dk1>
        <a:srgbClr val="000000"/>
      </a:dk1>
      <a:lt1>
        <a:srgbClr val="FFFFFF"/>
      </a:lt1>
      <a:dk2>
        <a:srgbClr val="9C2828"/>
      </a:dk2>
      <a:lt2>
        <a:srgbClr val="FFFF99"/>
      </a:lt2>
      <a:accent1>
        <a:srgbClr val="FFC000"/>
      </a:accent1>
      <a:accent2>
        <a:srgbClr val="0D84CD"/>
      </a:accent2>
      <a:accent3>
        <a:srgbClr val="AD5778"/>
      </a:accent3>
      <a:accent4>
        <a:srgbClr val="919E7A"/>
      </a:accent4>
      <a:accent5>
        <a:srgbClr val="DA804E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811</TotalTime>
  <Words>458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Тема1</vt:lpstr>
      <vt:lpstr>Белый текст и шрифт Courier для слайдов с кодом</vt:lpstr>
      <vt:lpstr>1_Белый текст и шрифт Courier для слайдов с кодом</vt:lpstr>
      <vt:lpstr>«Необъяснимый поцелуй Иуды»</vt:lpstr>
      <vt:lpstr>Слайд 2</vt:lpstr>
      <vt:lpstr>«Тайная вечеря» Икона 16 века</vt:lpstr>
      <vt:lpstr>Л. да Винчи «Тайная вечеря»</vt:lpstr>
      <vt:lpstr>Рубенс П.-П. «Тайная вечеря»</vt:lpstr>
      <vt:lpstr>Слайд 6</vt:lpstr>
      <vt:lpstr>Н. Ге «Тайная вечеря» (1863 г.)</vt:lpstr>
      <vt:lpstr>Голова Иуды. Эскиз к картине Ге «Тайная вечеря»</vt:lpstr>
      <vt:lpstr>Иуда Искариот</vt:lpstr>
      <vt:lpstr>Иуда</vt:lpstr>
      <vt:lpstr>Слайд 11</vt:lpstr>
      <vt:lpstr>«Поцелуй Иуды»  (неизвестный мастер, XII век)  </vt:lpstr>
      <vt:lpstr>Слайд 13</vt:lpstr>
      <vt:lpstr>И. Глазунов «Поцелуй Иуды»</vt:lpstr>
      <vt:lpstr>Слайд 15</vt:lpstr>
      <vt:lpstr>Совесть  (Иуда) 1891 / Н.Н. Ге</vt:lpstr>
      <vt:lpstr>«Повесившийся Иуда» Рельеф</vt:lpstr>
      <vt:lpstr>Слайд 18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«ИУДА ИСКАРИОТ» Л.АНДРЕЕВА</dc:title>
  <dc:creator>Customer</dc:creator>
  <cp:lastModifiedBy>Инесса</cp:lastModifiedBy>
  <cp:revision>42</cp:revision>
  <dcterms:created xsi:type="dcterms:W3CDTF">2000-12-31T21:08:51Z</dcterms:created>
  <dcterms:modified xsi:type="dcterms:W3CDTF">2013-08-26T10:52:57Z</dcterms:modified>
</cp:coreProperties>
</file>