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1772816"/>
            <a:ext cx="360045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0100" y="2509938"/>
            <a:ext cx="360045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43450" y="1772816"/>
            <a:ext cx="360045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43450" y="2509938"/>
            <a:ext cx="360045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7300292" cy="14649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Тест по творчеству </a:t>
            </a:r>
            <a:br>
              <a:rPr lang="ru-RU" dirty="0" smtClean="0"/>
            </a:br>
            <a:r>
              <a:rPr lang="ru-RU" dirty="0" smtClean="0"/>
              <a:t>И. А. Бунина и А. И. Куприна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11 класс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Кому из писателей была присуждена Нобелевская премия?</a:t>
            </a:r>
            <a:endParaRPr lang="ru-RU" dirty="0"/>
          </a:p>
        </p:txBody>
      </p:sp>
      <p:pic>
        <p:nvPicPr>
          <p:cNvPr id="4" name="Рисунок 3" descr="Бунин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132856"/>
            <a:ext cx="2557467" cy="3068960"/>
          </a:xfrm>
          <a:prstGeom prst="rect">
            <a:avLst/>
          </a:prstGeom>
        </p:spPr>
      </p:pic>
      <p:pic>
        <p:nvPicPr>
          <p:cNvPr id="5" name="Рисунок 4" descr="Куприн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132856"/>
            <a:ext cx="2575173" cy="30902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530120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И. А. Бунин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530120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А. И. Куприн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рассказ о любви не принадлежит перу Бунина?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584" y="2060848"/>
            <a:ext cx="3024336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«Солнечный удар»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6056" y="2060848"/>
            <a:ext cx="3024336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«Лёгкое </a:t>
            </a:r>
            <a:r>
              <a:rPr lang="ru-RU" sz="2400" b="1" dirty="0" smtClean="0"/>
              <a:t>д</a:t>
            </a:r>
            <a:r>
              <a:rPr lang="ru-RU" sz="2400" b="1" dirty="0" smtClean="0"/>
              <a:t>ыхание»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3717032"/>
            <a:ext cx="3024336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«Гранатовый браслет»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6056" y="3645024"/>
            <a:ext cx="3024336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«Тёмные аллеи»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A0FA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43800" cy="1188720"/>
          </a:xfrm>
        </p:spPr>
        <p:txBody>
          <a:bodyPr/>
          <a:lstStyle/>
          <a:p>
            <a:r>
              <a:rPr lang="ru-RU" dirty="0" smtClean="0"/>
              <a:t>Основные проблемы творчества Бунина (исключить лишнее)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584" y="2060848"/>
            <a:ext cx="3024336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Любовь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3645024"/>
            <a:ext cx="3024336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Смерть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6056" y="2060848"/>
            <a:ext cx="3024336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Революция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6056" y="3645024"/>
            <a:ext cx="3024336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Память о России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A0FA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Кому из писателей принадлежит дневник «Окаянные дни»?</a:t>
            </a:r>
            <a:endParaRPr lang="ru-RU" dirty="0"/>
          </a:p>
        </p:txBody>
      </p:sp>
      <p:pic>
        <p:nvPicPr>
          <p:cNvPr id="4" name="Рисунок 3" descr="Бунин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132856"/>
            <a:ext cx="2557467" cy="3068960"/>
          </a:xfrm>
          <a:prstGeom prst="rect">
            <a:avLst/>
          </a:prstGeom>
        </p:spPr>
      </p:pic>
      <p:pic>
        <p:nvPicPr>
          <p:cNvPr id="5" name="Рисунок 4" descr="Куприн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132856"/>
            <a:ext cx="2575173" cy="30902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530120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И. А. Бунин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530120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А. И. Куприн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543800" cy="1188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каком произведении герой считает «гордыми призваниями человека» науку, искусство и свободный физический труд?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584" y="2060848"/>
            <a:ext cx="3024336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«Господин из Сан-Франциско»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3645024"/>
            <a:ext cx="3024336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«Олеся»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6056" y="2060848"/>
            <a:ext cx="3024336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«Поединок»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6056" y="3645024"/>
            <a:ext cx="3024336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«Чистый понедельник»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A0FA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543800" cy="21602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из героев произведений Куприна в своём монологе несколько раз повторяет евангельское «Да святится имя твоё»? Кому адресованы эти слова?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584" y="2924944"/>
            <a:ext cx="3024336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Желтков - Богу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91880" y="3789040"/>
            <a:ext cx="3024336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Ромашов - Шурочке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80112" y="4653136"/>
            <a:ext cx="3024336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Желтков – Вере Шеиной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A0FA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543800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Отметьте произведения Бунина, главной темой которых является любовь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584" y="2276872"/>
            <a:ext cx="3024336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«Чистый понедельник»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75856" y="3284984"/>
            <a:ext cx="3024336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«Господин из Сан-Франциско»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80112" y="4293096"/>
            <a:ext cx="3024336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«Лёгкое дыхание»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A0FA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Тема6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12</TotalTime>
  <Words>169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Тема6</vt:lpstr>
      <vt:lpstr>Тест по творчеству  И. А. Бунина и А. И. Куприна</vt:lpstr>
      <vt:lpstr>Кому из писателей была присуждена Нобелевская премия?</vt:lpstr>
      <vt:lpstr>Какой рассказ о любви не принадлежит перу Бунина?</vt:lpstr>
      <vt:lpstr>Основные проблемы творчества Бунина (исключить лишнее)</vt:lpstr>
      <vt:lpstr>Кому из писателей принадлежит дневник «Окаянные дни»?</vt:lpstr>
      <vt:lpstr>В каком произведении герой считает «гордыми призваниями человека» науку, искусство и свободный физический труд?</vt:lpstr>
      <vt:lpstr>Кто из героев произведений Куприна в своём монологе несколько раз повторяет евангельское «Да святится имя твоё»? Кому адресованы эти слова?</vt:lpstr>
      <vt:lpstr>Отметьте произведения Бунина, главной темой которых является любовь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по творчеству  И. А. Бунина и А. И. Куприна</dc:title>
  <dc:creator>Инесса</dc:creator>
  <cp:lastModifiedBy>Инесса</cp:lastModifiedBy>
  <cp:revision>3</cp:revision>
  <dcterms:created xsi:type="dcterms:W3CDTF">2013-06-06T12:38:19Z</dcterms:created>
  <dcterms:modified xsi:type="dcterms:W3CDTF">2013-06-06T13:01:04Z</dcterms:modified>
</cp:coreProperties>
</file>