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0EC8C-96F5-4769-8C86-7287F275C8BF}" type="doc">
      <dgm:prSet loTypeId="urn:microsoft.com/office/officeart/2005/8/layout/hierarchy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7994B6-E946-4053-AF87-16BD9D798AC2}">
      <dgm:prSet phldrT="[Текст]"/>
      <dgm:spPr/>
      <dgm:t>
        <a:bodyPr/>
        <a:lstStyle/>
        <a:p>
          <a:r>
            <a:rPr lang="ru-RU" dirty="0" smtClean="0"/>
            <a:t>Методы</a:t>
          </a:r>
          <a:endParaRPr lang="ru-RU" dirty="0"/>
        </a:p>
      </dgm:t>
    </dgm:pt>
    <dgm:pt modelId="{40653245-9C19-4D39-B3A8-987DB1566B1C}" type="parTrans" cxnId="{D4781EE2-F6FB-4688-A203-C45B3A732432}">
      <dgm:prSet/>
      <dgm:spPr/>
      <dgm:t>
        <a:bodyPr/>
        <a:lstStyle/>
        <a:p>
          <a:endParaRPr lang="ru-RU"/>
        </a:p>
      </dgm:t>
    </dgm:pt>
    <dgm:pt modelId="{68A1D88D-7096-430E-8888-443905650745}" type="sibTrans" cxnId="{D4781EE2-F6FB-4688-A203-C45B3A732432}">
      <dgm:prSet/>
      <dgm:spPr/>
      <dgm:t>
        <a:bodyPr/>
        <a:lstStyle/>
        <a:p>
          <a:endParaRPr lang="ru-RU"/>
        </a:p>
      </dgm:t>
    </dgm:pt>
    <dgm:pt modelId="{2A9C1E7E-7149-4376-AB14-E2D4A4E3C18C}">
      <dgm:prSet phldrT="[Текст]"/>
      <dgm:spPr/>
      <dgm:t>
        <a:bodyPr/>
        <a:lstStyle/>
        <a:p>
          <a:r>
            <a:rPr lang="ru-RU" dirty="0" smtClean="0"/>
            <a:t>реализм</a:t>
          </a:r>
          <a:endParaRPr lang="ru-RU" dirty="0"/>
        </a:p>
      </dgm:t>
    </dgm:pt>
    <dgm:pt modelId="{1583D3CA-C683-4853-8F1C-91A14AD16B2E}" type="parTrans" cxnId="{D4AA635F-EEFA-48F6-BADA-A500FC8488F4}">
      <dgm:prSet/>
      <dgm:spPr/>
      <dgm:t>
        <a:bodyPr/>
        <a:lstStyle/>
        <a:p>
          <a:endParaRPr lang="ru-RU"/>
        </a:p>
      </dgm:t>
    </dgm:pt>
    <dgm:pt modelId="{064BB616-10CE-4438-B0EE-82155230A555}" type="sibTrans" cxnId="{D4AA635F-EEFA-48F6-BADA-A500FC8488F4}">
      <dgm:prSet/>
      <dgm:spPr/>
      <dgm:t>
        <a:bodyPr/>
        <a:lstStyle/>
        <a:p>
          <a:endParaRPr lang="ru-RU"/>
        </a:p>
      </dgm:t>
    </dgm:pt>
    <dgm:pt modelId="{3D3C5DAB-092C-4BB6-A4B0-2CA2A3C8D419}">
      <dgm:prSet phldrT="[Текст]"/>
      <dgm:spPr/>
      <dgm:t>
        <a:bodyPr/>
        <a:lstStyle/>
        <a:p>
          <a:r>
            <a:rPr lang="ru-RU" dirty="0" smtClean="0"/>
            <a:t>модернизм</a:t>
          </a:r>
          <a:endParaRPr lang="ru-RU" dirty="0"/>
        </a:p>
      </dgm:t>
    </dgm:pt>
    <dgm:pt modelId="{F79B8B0E-CDAA-4801-B7D0-D0D6CAAB57F3}" type="parTrans" cxnId="{245B43C3-92BA-41B1-AD2E-3447C388D1C5}">
      <dgm:prSet/>
      <dgm:spPr/>
      <dgm:t>
        <a:bodyPr/>
        <a:lstStyle/>
        <a:p>
          <a:endParaRPr lang="ru-RU"/>
        </a:p>
      </dgm:t>
    </dgm:pt>
    <dgm:pt modelId="{5CC5B90D-58A8-4E0A-90D1-3AECBDB1AEBB}" type="sibTrans" cxnId="{245B43C3-92BA-41B1-AD2E-3447C388D1C5}">
      <dgm:prSet/>
      <dgm:spPr/>
      <dgm:t>
        <a:bodyPr/>
        <a:lstStyle/>
        <a:p>
          <a:endParaRPr lang="ru-RU"/>
        </a:p>
      </dgm:t>
    </dgm:pt>
    <dgm:pt modelId="{351406CD-6680-4AA0-BBFC-27529FCDD28B}">
      <dgm:prSet phldrT="[Текст]"/>
      <dgm:spPr/>
      <dgm:t>
        <a:bodyPr/>
        <a:lstStyle/>
        <a:p>
          <a:r>
            <a:rPr lang="ru-RU" dirty="0" smtClean="0"/>
            <a:t>символизм</a:t>
          </a:r>
          <a:endParaRPr lang="ru-RU" dirty="0"/>
        </a:p>
      </dgm:t>
    </dgm:pt>
    <dgm:pt modelId="{EEB48732-39B7-48E6-B09F-18A3ECF39FC8}" type="parTrans" cxnId="{7E5BB3A2-D618-4EE1-9ADE-6983102C7907}">
      <dgm:prSet/>
      <dgm:spPr/>
      <dgm:t>
        <a:bodyPr/>
        <a:lstStyle/>
        <a:p>
          <a:endParaRPr lang="ru-RU"/>
        </a:p>
      </dgm:t>
    </dgm:pt>
    <dgm:pt modelId="{44036FCB-B086-48D9-9799-58EACA998A82}" type="sibTrans" cxnId="{7E5BB3A2-D618-4EE1-9ADE-6983102C7907}">
      <dgm:prSet/>
      <dgm:spPr/>
      <dgm:t>
        <a:bodyPr/>
        <a:lstStyle/>
        <a:p>
          <a:endParaRPr lang="ru-RU"/>
        </a:p>
      </dgm:t>
    </dgm:pt>
    <dgm:pt modelId="{37E72D81-2631-4760-9970-F22366538353}">
      <dgm:prSet/>
      <dgm:spPr/>
      <dgm:t>
        <a:bodyPr/>
        <a:lstStyle/>
        <a:p>
          <a:r>
            <a:rPr lang="ru-RU" dirty="0" smtClean="0"/>
            <a:t>акмеизм</a:t>
          </a:r>
          <a:endParaRPr lang="ru-RU" dirty="0"/>
        </a:p>
      </dgm:t>
    </dgm:pt>
    <dgm:pt modelId="{F234BF83-BEFD-4960-96FD-22959E29349B}" type="parTrans" cxnId="{98171373-A587-464D-BDF1-15728CC711CF}">
      <dgm:prSet/>
      <dgm:spPr/>
      <dgm:t>
        <a:bodyPr/>
        <a:lstStyle/>
        <a:p>
          <a:endParaRPr lang="ru-RU"/>
        </a:p>
      </dgm:t>
    </dgm:pt>
    <dgm:pt modelId="{9C56D4ED-0B6D-49EB-90CA-0147D72CCD6A}" type="sibTrans" cxnId="{98171373-A587-464D-BDF1-15728CC711CF}">
      <dgm:prSet/>
      <dgm:spPr/>
      <dgm:t>
        <a:bodyPr/>
        <a:lstStyle/>
        <a:p>
          <a:endParaRPr lang="ru-RU"/>
        </a:p>
      </dgm:t>
    </dgm:pt>
    <dgm:pt modelId="{7ED4E504-F5A2-48F8-B4EB-2FD6B86B1ECE}">
      <dgm:prSet/>
      <dgm:spPr/>
      <dgm:t>
        <a:bodyPr/>
        <a:lstStyle/>
        <a:p>
          <a:r>
            <a:rPr lang="ru-RU" dirty="0" smtClean="0"/>
            <a:t>футуризм</a:t>
          </a:r>
          <a:endParaRPr lang="ru-RU" dirty="0"/>
        </a:p>
      </dgm:t>
    </dgm:pt>
    <dgm:pt modelId="{0FA6C7DB-B0C2-473B-A211-9782399B89B5}" type="parTrans" cxnId="{2C6864C4-7415-4DE6-BFF3-73ADC2693EE7}">
      <dgm:prSet/>
      <dgm:spPr/>
      <dgm:t>
        <a:bodyPr/>
        <a:lstStyle/>
        <a:p>
          <a:endParaRPr lang="ru-RU"/>
        </a:p>
      </dgm:t>
    </dgm:pt>
    <dgm:pt modelId="{408AFB81-B0C5-420E-90D3-538B4B5C2C6B}" type="sibTrans" cxnId="{2C6864C4-7415-4DE6-BFF3-73ADC2693EE7}">
      <dgm:prSet/>
      <dgm:spPr/>
      <dgm:t>
        <a:bodyPr/>
        <a:lstStyle/>
        <a:p>
          <a:endParaRPr lang="ru-RU"/>
        </a:p>
      </dgm:t>
    </dgm:pt>
    <dgm:pt modelId="{F8A01990-7AD7-4966-9930-53FA27DEAB06}">
      <dgm:prSet/>
      <dgm:spPr/>
      <dgm:t>
        <a:bodyPr/>
        <a:lstStyle/>
        <a:p>
          <a:r>
            <a:rPr lang="ru-RU" dirty="0" smtClean="0"/>
            <a:t>имажинизм</a:t>
          </a:r>
          <a:endParaRPr lang="ru-RU" dirty="0"/>
        </a:p>
      </dgm:t>
    </dgm:pt>
    <dgm:pt modelId="{9627611B-664B-44A7-A350-D111807B3D7C}" type="parTrans" cxnId="{8C4C04CC-DB28-4787-A24F-363E2A0FF992}">
      <dgm:prSet/>
      <dgm:spPr/>
      <dgm:t>
        <a:bodyPr/>
        <a:lstStyle/>
        <a:p>
          <a:endParaRPr lang="ru-RU"/>
        </a:p>
      </dgm:t>
    </dgm:pt>
    <dgm:pt modelId="{6531DD00-3E2A-4BA5-B844-D32E26F1630C}" type="sibTrans" cxnId="{8C4C04CC-DB28-4787-A24F-363E2A0FF992}">
      <dgm:prSet/>
      <dgm:spPr/>
      <dgm:t>
        <a:bodyPr/>
        <a:lstStyle/>
        <a:p>
          <a:endParaRPr lang="ru-RU"/>
        </a:p>
      </dgm:t>
    </dgm:pt>
    <dgm:pt modelId="{CDA1B94B-02F6-4819-A2CC-EF3CA060138E}" type="pres">
      <dgm:prSet presAssocID="{3360EC8C-96F5-4769-8C86-7287F275C8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E484C73-1AE4-4B59-B117-F798EFAE0358}" type="pres">
      <dgm:prSet presAssocID="{357994B6-E946-4053-AF87-16BD9D798AC2}" presName="hierRoot1" presStyleCnt="0"/>
      <dgm:spPr/>
    </dgm:pt>
    <dgm:pt modelId="{8F05C5E5-D747-453D-8C12-B2F2EDD4AC9D}" type="pres">
      <dgm:prSet presAssocID="{357994B6-E946-4053-AF87-16BD9D798AC2}" presName="composite" presStyleCnt="0"/>
      <dgm:spPr/>
    </dgm:pt>
    <dgm:pt modelId="{2940BF18-5364-4ED5-8E0D-B8CCFE6C8C16}" type="pres">
      <dgm:prSet presAssocID="{357994B6-E946-4053-AF87-16BD9D798AC2}" presName="background" presStyleLbl="node0" presStyleIdx="0" presStyleCnt="1"/>
      <dgm:spPr/>
    </dgm:pt>
    <dgm:pt modelId="{3365A3EA-0F56-4F9B-BBCB-0F63423D536F}" type="pres">
      <dgm:prSet presAssocID="{357994B6-E946-4053-AF87-16BD9D798AC2}" presName="text" presStyleLbl="fgAcc0" presStyleIdx="0" presStyleCnt="1" custLinFactNeighborX="52219" custLinFactNeighborY="-45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E32536-7D61-4413-83A1-5939EE9D595C}" type="pres">
      <dgm:prSet presAssocID="{357994B6-E946-4053-AF87-16BD9D798AC2}" presName="hierChild2" presStyleCnt="0"/>
      <dgm:spPr/>
    </dgm:pt>
    <dgm:pt modelId="{EBB2E942-F581-4333-8BAA-DA6824B9BED8}" type="pres">
      <dgm:prSet presAssocID="{1583D3CA-C683-4853-8F1C-91A14AD16B2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068D7FA-2D39-4A77-B62C-0536B9DDEBBD}" type="pres">
      <dgm:prSet presAssocID="{2A9C1E7E-7149-4376-AB14-E2D4A4E3C18C}" presName="hierRoot2" presStyleCnt="0"/>
      <dgm:spPr/>
    </dgm:pt>
    <dgm:pt modelId="{4A658304-450C-43DC-B8C0-B390F9CB42E7}" type="pres">
      <dgm:prSet presAssocID="{2A9C1E7E-7149-4376-AB14-E2D4A4E3C18C}" presName="composite2" presStyleCnt="0"/>
      <dgm:spPr/>
    </dgm:pt>
    <dgm:pt modelId="{94B674BE-D74E-40F8-B735-01A177E438FD}" type="pres">
      <dgm:prSet presAssocID="{2A9C1E7E-7149-4376-AB14-E2D4A4E3C18C}" presName="background2" presStyleLbl="node2" presStyleIdx="0" presStyleCnt="2"/>
      <dgm:spPr/>
    </dgm:pt>
    <dgm:pt modelId="{F26184D7-9451-4A55-97F2-6A0E5B88B5E6}" type="pres">
      <dgm:prSet presAssocID="{2A9C1E7E-7149-4376-AB14-E2D4A4E3C18C}" presName="text2" presStyleLbl="fgAcc2" presStyleIdx="0" presStyleCnt="2" custLinFactNeighborX="-52608" custLinFactNeighborY="-111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18AF59-3531-433D-B1BD-95C51C1593D5}" type="pres">
      <dgm:prSet presAssocID="{2A9C1E7E-7149-4376-AB14-E2D4A4E3C18C}" presName="hierChild3" presStyleCnt="0"/>
      <dgm:spPr/>
    </dgm:pt>
    <dgm:pt modelId="{F767D0D5-7F68-41B7-BEB3-A779E205AB7E}" type="pres">
      <dgm:prSet presAssocID="{F79B8B0E-CDAA-4801-B7D0-D0D6CAAB57F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523C2CB-D311-4F17-88FD-9DAC5C2F8542}" type="pres">
      <dgm:prSet presAssocID="{3D3C5DAB-092C-4BB6-A4B0-2CA2A3C8D419}" presName="hierRoot2" presStyleCnt="0"/>
      <dgm:spPr/>
    </dgm:pt>
    <dgm:pt modelId="{350C0A01-8B8E-4AC2-8819-54ADEB4BA4A8}" type="pres">
      <dgm:prSet presAssocID="{3D3C5DAB-092C-4BB6-A4B0-2CA2A3C8D419}" presName="composite2" presStyleCnt="0"/>
      <dgm:spPr/>
    </dgm:pt>
    <dgm:pt modelId="{E56A7C8A-D886-4B25-842B-3FF6284BBD84}" type="pres">
      <dgm:prSet presAssocID="{3D3C5DAB-092C-4BB6-A4B0-2CA2A3C8D419}" presName="background2" presStyleLbl="node2" presStyleIdx="1" presStyleCnt="2"/>
      <dgm:spPr/>
    </dgm:pt>
    <dgm:pt modelId="{52D4394A-B1D4-48A7-99B3-F6D42EC2B0DB}" type="pres">
      <dgm:prSet presAssocID="{3D3C5DAB-092C-4BB6-A4B0-2CA2A3C8D419}" presName="text2" presStyleLbl="fgAcc2" presStyleIdx="1" presStyleCnt="2" custLinFactNeighborX="89880" custLinFactNeighborY="-111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9A1335-2477-434C-A910-06F5815306AE}" type="pres">
      <dgm:prSet presAssocID="{3D3C5DAB-092C-4BB6-A4B0-2CA2A3C8D419}" presName="hierChild3" presStyleCnt="0"/>
      <dgm:spPr/>
    </dgm:pt>
    <dgm:pt modelId="{BA8C50A2-9276-4D74-AF25-240124F9AD3D}" type="pres">
      <dgm:prSet presAssocID="{EEB48732-39B7-48E6-B09F-18A3ECF39FC8}" presName="Name17" presStyleLbl="parChTrans1D3" presStyleIdx="0" presStyleCnt="4"/>
      <dgm:spPr/>
      <dgm:t>
        <a:bodyPr/>
        <a:lstStyle/>
        <a:p>
          <a:endParaRPr lang="ru-RU"/>
        </a:p>
      </dgm:t>
    </dgm:pt>
    <dgm:pt modelId="{BBFD63E5-F6CD-43DA-8C57-6D643DFFC240}" type="pres">
      <dgm:prSet presAssocID="{351406CD-6680-4AA0-BBFC-27529FCDD28B}" presName="hierRoot3" presStyleCnt="0"/>
      <dgm:spPr/>
    </dgm:pt>
    <dgm:pt modelId="{18B88AAD-548B-43F3-9665-898296FBB74D}" type="pres">
      <dgm:prSet presAssocID="{351406CD-6680-4AA0-BBFC-27529FCDD28B}" presName="composite3" presStyleCnt="0"/>
      <dgm:spPr/>
    </dgm:pt>
    <dgm:pt modelId="{5BBFE4EF-2971-474F-9A5E-377AAAD5D24B}" type="pres">
      <dgm:prSet presAssocID="{351406CD-6680-4AA0-BBFC-27529FCDD28B}" presName="background3" presStyleLbl="node3" presStyleIdx="0" presStyleCnt="4"/>
      <dgm:spPr/>
    </dgm:pt>
    <dgm:pt modelId="{61AFBB3E-1D3F-4F56-BA59-9C64E066F1B4}" type="pres">
      <dgm:prSet presAssocID="{351406CD-6680-4AA0-BBFC-27529FCDD28B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E8D466-ADA9-4D34-9166-E3505BA3D664}" type="pres">
      <dgm:prSet presAssocID="{351406CD-6680-4AA0-BBFC-27529FCDD28B}" presName="hierChild4" presStyleCnt="0"/>
      <dgm:spPr/>
    </dgm:pt>
    <dgm:pt modelId="{0B775411-DCCA-4097-A376-1240359D45B9}" type="pres">
      <dgm:prSet presAssocID="{F234BF83-BEFD-4960-96FD-22959E29349B}" presName="Name17" presStyleLbl="parChTrans1D3" presStyleIdx="1" presStyleCnt="4"/>
      <dgm:spPr/>
      <dgm:t>
        <a:bodyPr/>
        <a:lstStyle/>
        <a:p>
          <a:endParaRPr lang="ru-RU"/>
        </a:p>
      </dgm:t>
    </dgm:pt>
    <dgm:pt modelId="{4CFAC1D0-8637-4525-ABF9-FF2C311BD034}" type="pres">
      <dgm:prSet presAssocID="{37E72D81-2631-4760-9970-F22366538353}" presName="hierRoot3" presStyleCnt="0"/>
      <dgm:spPr/>
    </dgm:pt>
    <dgm:pt modelId="{D2F7194C-D3FE-424A-907D-D9EF628EB3B1}" type="pres">
      <dgm:prSet presAssocID="{37E72D81-2631-4760-9970-F22366538353}" presName="composite3" presStyleCnt="0"/>
      <dgm:spPr/>
    </dgm:pt>
    <dgm:pt modelId="{E6CE61AD-32A6-499D-882F-C8DE8DDB60C8}" type="pres">
      <dgm:prSet presAssocID="{37E72D81-2631-4760-9970-F22366538353}" presName="background3" presStyleLbl="node3" presStyleIdx="1" presStyleCnt="4"/>
      <dgm:spPr/>
    </dgm:pt>
    <dgm:pt modelId="{2F8BF3EE-58B2-49D5-8479-3F902AD5EA05}" type="pres">
      <dgm:prSet presAssocID="{37E72D81-2631-4760-9970-F22366538353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BB5386-98FA-403A-A6ED-8DEC25AC9F9B}" type="pres">
      <dgm:prSet presAssocID="{37E72D81-2631-4760-9970-F22366538353}" presName="hierChild4" presStyleCnt="0"/>
      <dgm:spPr/>
    </dgm:pt>
    <dgm:pt modelId="{E2B464DB-85E4-4044-9CA5-1B7DC35BFF95}" type="pres">
      <dgm:prSet presAssocID="{0FA6C7DB-B0C2-473B-A211-9782399B89B5}" presName="Name17" presStyleLbl="parChTrans1D3" presStyleIdx="2" presStyleCnt="4"/>
      <dgm:spPr/>
      <dgm:t>
        <a:bodyPr/>
        <a:lstStyle/>
        <a:p>
          <a:endParaRPr lang="ru-RU"/>
        </a:p>
      </dgm:t>
    </dgm:pt>
    <dgm:pt modelId="{66114FA8-EBF1-4CDA-84AD-706097F2293A}" type="pres">
      <dgm:prSet presAssocID="{7ED4E504-F5A2-48F8-B4EB-2FD6B86B1ECE}" presName="hierRoot3" presStyleCnt="0"/>
      <dgm:spPr/>
    </dgm:pt>
    <dgm:pt modelId="{1CF36A96-E2A5-456F-8985-EB92B2314F08}" type="pres">
      <dgm:prSet presAssocID="{7ED4E504-F5A2-48F8-B4EB-2FD6B86B1ECE}" presName="composite3" presStyleCnt="0"/>
      <dgm:spPr/>
    </dgm:pt>
    <dgm:pt modelId="{A4BE88C3-CAF7-4502-ABCB-862E24DE8F67}" type="pres">
      <dgm:prSet presAssocID="{7ED4E504-F5A2-48F8-B4EB-2FD6B86B1ECE}" presName="background3" presStyleLbl="node3" presStyleIdx="2" presStyleCnt="4"/>
      <dgm:spPr/>
    </dgm:pt>
    <dgm:pt modelId="{0C92BB96-84A6-4A31-BB47-345D0F988BD6}" type="pres">
      <dgm:prSet presAssocID="{7ED4E504-F5A2-48F8-B4EB-2FD6B86B1ECE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C43C57-04A5-4ACF-B414-A97D5D0D910B}" type="pres">
      <dgm:prSet presAssocID="{7ED4E504-F5A2-48F8-B4EB-2FD6B86B1ECE}" presName="hierChild4" presStyleCnt="0"/>
      <dgm:spPr/>
    </dgm:pt>
    <dgm:pt modelId="{648AA384-4B0B-4B94-B122-868512C1A3FA}" type="pres">
      <dgm:prSet presAssocID="{9627611B-664B-44A7-A350-D111807B3D7C}" presName="Name17" presStyleLbl="parChTrans1D3" presStyleIdx="3" presStyleCnt="4"/>
      <dgm:spPr/>
      <dgm:t>
        <a:bodyPr/>
        <a:lstStyle/>
        <a:p>
          <a:endParaRPr lang="ru-RU"/>
        </a:p>
      </dgm:t>
    </dgm:pt>
    <dgm:pt modelId="{D52DEC2F-864D-4340-B0A9-8FDCF452EDB9}" type="pres">
      <dgm:prSet presAssocID="{F8A01990-7AD7-4966-9930-53FA27DEAB06}" presName="hierRoot3" presStyleCnt="0"/>
      <dgm:spPr/>
    </dgm:pt>
    <dgm:pt modelId="{2EA4770F-859D-4122-86D3-6AD91C701EA3}" type="pres">
      <dgm:prSet presAssocID="{F8A01990-7AD7-4966-9930-53FA27DEAB06}" presName="composite3" presStyleCnt="0"/>
      <dgm:spPr/>
    </dgm:pt>
    <dgm:pt modelId="{AA02FD97-E3A2-427B-8849-7B71594DDC79}" type="pres">
      <dgm:prSet presAssocID="{F8A01990-7AD7-4966-9930-53FA27DEAB06}" presName="background3" presStyleLbl="node3" presStyleIdx="3" presStyleCnt="4"/>
      <dgm:spPr/>
    </dgm:pt>
    <dgm:pt modelId="{E9B252A4-9084-48B1-A0B5-9045901F3B29}" type="pres">
      <dgm:prSet presAssocID="{F8A01990-7AD7-4966-9930-53FA27DEAB06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C35BE9-8012-4853-9572-DA330A3CC8FF}" type="pres">
      <dgm:prSet presAssocID="{F8A01990-7AD7-4966-9930-53FA27DEAB06}" presName="hierChild4" presStyleCnt="0"/>
      <dgm:spPr/>
    </dgm:pt>
  </dgm:ptLst>
  <dgm:cxnLst>
    <dgm:cxn modelId="{CF17DB04-D0F0-419F-AB52-F5168DDCFBDD}" type="presOf" srcId="{EEB48732-39B7-48E6-B09F-18A3ECF39FC8}" destId="{BA8C50A2-9276-4D74-AF25-240124F9AD3D}" srcOrd="0" destOrd="0" presId="urn:microsoft.com/office/officeart/2005/8/layout/hierarchy1"/>
    <dgm:cxn modelId="{D4979DC5-FE5B-486E-B7B1-B2647C94F3CB}" type="presOf" srcId="{F8A01990-7AD7-4966-9930-53FA27DEAB06}" destId="{E9B252A4-9084-48B1-A0B5-9045901F3B29}" srcOrd="0" destOrd="0" presId="urn:microsoft.com/office/officeart/2005/8/layout/hierarchy1"/>
    <dgm:cxn modelId="{51813855-CE2B-4104-9D11-4B9BCD38BF87}" type="presOf" srcId="{3360EC8C-96F5-4769-8C86-7287F275C8BF}" destId="{CDA1B94B-02F6-4819-A2CC-EF3CA060138E}" srcOrd="0" destOrd="0" presId="urn:microsoft.com/office/officeart/2005/8/layout/hierarchy1"/>
    <dgm:cxn modelId="{7E5BB3A2-D618-4EE1-9ADE-6983102C7907}" srcId="{3D3C5DAB-092C-4BB6-A4B0-2CA2A3C8D419}" destId="{351406CD-6680-4AA0-BBFC-27529FCDD28B}" srcOrd="0" destOrd="0" parTransId="{EEB48732-39B7-48E6-B09F-18A3ECF39FC8}" sibTransId="{44036FCB-B086-48D9-9799-58EACA998A82}"/>
    <dgm:cxn modelId="{8C4C04CC-DB28-4787-A24F-363E2A0FF992}" srcId="{3D3C5DAB-092C-4BB6-A4B0-2CA2A3C8D419}" destId="{F8A01990-7AD7-4966-9930-53FA27DEAB06}" srcOrd="3" destOrd="0" parTransId="{9627611B-664B-44A7-A350-D111807B3D7C}" sibTransId="{6531DD00-3E2A-4BA5-B844-D32E26F1630C}"/>
    <dgm:cxn modelId="{E623E01C-1F2B-4139-B14F-B516B37F838B}" type="presOf" srcId="{F234BF83-BEFD-4960-96FD-22959E29349B}" destId="{0B775411-DCCA-4097-A376-1240359D45B9}" srcOrd="0" destOrd="0" presId="urn:microsoft.com/office/officeart/2005/8/layout/hierarchy1"/>
    <dgm:cxn modelId="{245B43C3-92BA-41B1-AD2E-3447C388D1C5}" srcId="{357994B6-E946-4053-AF87-16BD9D798AC2}" destId="{3D3C5DAB-092C-4BB6-A4B0-2CA2A3C8D419}" srcOrd="1" destOrd="0" parTransId="{F79B8B0E-CDAA-4801-B7D0-D0D6CAAB57F3}" sibTransId="{5CC5B90D-58A8-4E0A-90D1-3AECBDB1AEBB}"/>
    <dgm:cxn modelId="{D4781EE2-F6FB-4688-A203-C45B3A732432}" srcId="{3360EC8C-96F5-4769-8C86-7287F275C8BF}" destId="{357994B6-E946-4053-AF87-16BD9D798AC2}" srcOrd="0" destOrd="0" parTransId="{40653245-9C19-4D39-B3A8-987DB1566B1C}" sibTransId="{68A1D88D-7096-430E-8888-443905650745}"/>
    <dgm:cxn modelId="{F1B6B494-4853-463A-B5F6-C57124787EB1}" type="presOf" srcId="{9627611B-664B-44A7-A350-D111807B3D7C}" destId="{648AA384-4B0B-4B94-B122-868512C1A3FA}" srcOrd="0" destOrd="0" presId="urn:microsoft.com/office/officeart/2005/8/layout/hierarchy1"/>
    <dgm:cxn modelId="{2C6864C4-7415-4DE6-BFF3-73ADC2693EE7}" srcId="{3D3C5DAB-092C-4BB6-A4B0-2CA2A3C8D419}" destId="{7ED4E504-F5A2-48F8-B4EB-2FD6B86B1ECE}" srcOrd="2" destOrd="0" parTransId="{0FA6C7DB-B0C2-473B-A211-9782399B89B5}" sibTransId="{408AFB81-B0C5-420E-90D3-538B4B5C2C6B}"/>
    <dgm:cxn modelId="{2AA141EB-D020-4A3A-8E7E-8484118B326D}" type="presOf" srcId="{7ED4E504-F5A2-48F8-B4EB-2FD6B86B1ECE}" destId="{0C92BB96-84A6-4A31-BB47-345D0F988BD6}" srcOrd="0" destOrd="0" presId="urn:microsoft.com/office/officeart/2005/8/layout/hierarchy1"/>
    <dgm:cxn modelId="{D4AA635F-EEFA-48F6-BADA-A500FC8488F4}" srcId="{357994B6-E946-4053-AF87-16BD9D798AC2}" destId="{2A9C1E7E-7149-4376-AB14-E2D4A4E3C18C}" srcOrd="0" destOrd="0" parTransId="{1583D3CA-C683-4853-8F1C-91A14AD16B2E}" sibTransId="{064BB616-10CE-4438-B0EE-82155230A555}"/>
    <dgm:cxn modelId="{18098807-D5C4-42A9-A35E-5419E4D931EA}" type="presOf" srcId="{0FA6C7DB-B0C2-473B-A211-9782399B89B5}" destId="{E2B464DB-85E4-4044-9CA5-1B7DC35BFF95}" srcOrd="0" destOrd="0" presId="urn:microsoft.com/office/officeart/2005/8/layout/hierarchy1"/>
    <dgm:cxn modelId="{98171373-A587-464D-BDF1-15728CC711CF}" srcId="{3D3C5DAB-092C-4BB6-A4B0-2CA2A3C8D419}" destId="{37E72D81-2631-4760-9970-F22366538353}" srcOrd="1" destOrd="0" parTransId="{F234BF83-BEFD-4960-96FD-22959E29349B}" sibTransId="{9C56D4ED-0B6D-49EB-90CA-0147D72CCD6A}"/>
    <dgm:cxn modelId="{DF484E61-4846-4F17-8193-CF29843FF5AA}" type="presOf" srcId="{1583D3CA-C683-4853-8F1C-91A14AD16B2E}" destId="{EBB2E942-F581-4333-8BAA-DA6824B9BED8}" srcOrd="0" destOrd="0" presId="urn:microsoft.com/office/officeart/2005/8/layout/hierarchy1"/>
    <dgm:cxn modelId="{CE3C67D6-8CE7-4A35-A3C4-FA4AD0EF9687}" type="presOf" srcId="{3D3C5DAB-092C-4BB6-A4B0-2CA2A3C8D419}" destId="{52D4394A-B1D4-48A7-99B3-F6D42EC2B0DB}" srcOrd="0" destOrd="0" presId="urn:microsoft.com/office/officeart/2005/8/layout/hierarchy1"/>
    <dgm:cxn modelId="{D4A1DBED-B793-4229-ABE0-602522BAD340}" type="presOf" srcId="{351406CD-6680-4AA0-BBFC-27529FCDD28B}" destId="{61AFBB3E-1D3F-4F56-BA59-9C64E066F1B4}" srcOrd="0" destOrd="0" presId="urn:microsoft.com/office/officeart/2005/8/layout/hierarchy1"/>
    <dgm:cxn modelId="{65E5E136-70D0-4629-8E05-23C2E62FA81F}" type="presOf" srcId="{F79B8B0E-CDAA-4801-B7D0-D0D6CAAB57F3}" destId="{F767D0D5-7F68-41B7-BEB3-A779E205AB7E}" srcOrd="0" destOrd="0" presId="urn:microsoft.com/office/officeart/2005/8/layout/hierarchy1"/>
    <dgm:cxn modelId="{5069B576-6385-4E9C-95C9-F421626E5BD0}" type="presOf" srcId="{37E72D81-2631-4760-9970-F22366538353}" destId="{2F8BF3EE-58B2-49D5-8479-3F902AD5EA05}" srcOrd="0" destOrd="0" presId="urn:microsoft.com/office/officeart/2005/8/layout/hierarchy1"/>
    <dgm:cxn modelId="{8308CBBA-A770-4A40-B88A-7B91BED8DDC9}" type="presOf" srcId="{2A9C1E7E-7149-4376-AB14-E2D4A4E3C18C}" destId="{F26184D7-9451-4A55-97F2-6A0E5B88B5E6}" srcOrd="0" destOrd="0" presId="urn:microsoft.com/office/officeart/2005/8/layout/hierarchy1"/>
    <dgm:cxn modelId="{9B6D3B76-73CE-480D-AE41-B8DD9253167B}" type="presOf" srcId="{357994B6-E946-4053-AF87-16BD9D798AC2}" destId="{3365A3EA-0F56-4F9B-BBCB-0F63423D536F}" srcOrd="0" destOrd="0" presId="urn:microsoft.com/office/officeart/2005/8/layout/hierarchy1"/>
    <dgm:cxn modelId="{57950FAC-B883-413A-B0CB-7E2ACCE0CD81}" type="presParOf" srcId="{CDA1B94B-02F6-4819-A2CC-EF3CA060138E}" destId="{6E484C73-1AE4-4B59-B117-F798EFAE0358}" srcOrd="0" destOrd="0" presId="urn:microsoft.com/office/officeart/2005/8/layout/hierarchy1"/>
    <dgm:cxn modelId="{1C9E692B-71F3-4001-8A73-92A171A5D523}" type="presParOf" srcId="{6E484C73-1AE4-4B59-B117-F798EFAE0358}" destId="{8F05C5E5-D747-453D-8C12-B2F2EDD4AC9D}" srcOrd="0" destOrd="0" presId="urn:microsoft.com/office/officeart/2005/8/layout/hierarchy1"/>
    <dgm:cxn modelId="{99319EF2-B06B-46E5-AAD9-96CD2BFA34C5}" type="presParOf" srcId="{8F05C5E5-D747-453D-8C12-B2F2EDD4AC9D}" destId="{2940BF18-5364-4ED5-8E0D-B8CCFE6C8C16}" srcOrd="0" destOrd="0" presId="urn:microsoft.com/office/officeart/2005/8/layout/hierarchy1"/>
    <dgm:cxn modelId="{F3623689-D85D-4F43-91B0-199AD675F4AA}" type="presParOf" srcId="{8F05C5E5-D747-453D-8C12-B2F2EDD4AC9D}" destId="{3365A3EA-0F56-4F9B-BBCB-0F63423D536F}" srcOrd="1" destOrd="0" presId="urn:microsoft.com/office/officeart/2005/8/layout/hierarchy1"/>
    <dgm:cxn modelId="{3C1C6839-2C7D-49E3-ABAE-A479C925C799}" type="presParOf" srcId="{6E484C73-1AE4-4B59-B117-F798EFAE0358}" destId="{EEE32536-7D61-4413-83A1-5939EE9D595C}" srcOrd="1" destOrd="0" presId="urn:microsoft.com/office/officeart/2005/8/layout/hierarchy1"/>
    <dgm:cxn modelId="{93F6A021-846E-441A-B1E8-7F5D2D5054EA}" type="presParOf" srcId="{EEE32536-7D61-4413-83A1-5939EE9D595C}" destId="{EBB2E942-F581-4333-8BAA-DA6824B9BED8}" srcOrd="0" destOrd="0" presId="urn:microsoft.com/office/officeart/2005/8/layout/hierarchy1"/>
    <dgm:cxn modelId="{CDD6AEEA-8193-4806-B11A-58E31E644577}" type="presParOf" srcId="{EEE32536-7D61-4413-83A1-5939EE9D595C}" destId="{8068D7FA-2D39-4A77-B62C-0536B9DDEBBD}" srcOrd="1" destOrd="0" presId="urn:microsoft.com/office/officeart/2005/8/layout/hierarchy1"/>
    <dgm:cxn modelId="{E9A8AE11-2B59-44C5-A579-5806ABF16414}" type="presParOf" srcId="{8068D7FA-2D39-4A77-B62C-0536B9DDEBBD}" destId="{4A658304-450C-43DC-B8C0-B390F9CB42E7}" srcOrd="0" destOrd="0" presId="urn:microsoft.com/office/officeart/2005/8/layout/hierarchy1"/>
    <dgm:cxn modelId="{929463BD-731C-4C57-8A2C-87EC27D2216D}" type="presParOf" srcId="{4A658304-450C-43DC-B8C0-B390F9CB42E7}" destId="{94B674BE-D74E-40F8-B735-01A177E438FD}" srcOrd="0" destOrd="0" presId="urn:microsoft.com/office/officeart/2005/8/layout/hierarchy1"/>
    <dgm:cxn modelId="{BE3E670F-B8D2-4399-91C9-071794E5A8F3}" type="presParOf" srcId="{4A658304-450C-43DC-B8C0-B390F9CB42E7}" destId="{F26184D7-9451-4A55-97F2-6A0E5B88B5E6}" srcOrd="1" destOrd="0" presId="urn:microsoft.com/office/officeart/2005/8/layout/hierarchy1"/>
    <dgm:cxn modelId="{2962B7EA-517E-42E7-B5E4-AF670F4090C1}" type="presParOf" srcId="{8068D7FA-2D39-4A77-B62C-0536B9DDEBBD}" destId="{7C18AF59-3531-433D-B1BD-95C51C1593D5}" srcOrd="1" destOrd="0" presId="urn:microsoft.com/office/officeart/2005/8/layout/hierarchy1"/>
    <dgm:cxn modelId="{B3A7C2CC-72AD-4F4D-9087-F3BD0D74A71B}" type="presParOf" srcId="{EEE32536-7D61-4413-83A1-5939EE9D595C}" destId="{F767D0D5-7F68-41B7-BEB3-A779E205AB7E}" srcOrd="2" destOrd="0" presId="urn:microsoft.com/office/officeart/2005/8/layout/hierarchy1"/>
    <dgm:cxn modelId="{EDDF5C81-7CE8-4A3C-9C6E-DC9C8067A4A6}" type="presParOf" srcId="{EEE32536-7D61-4413-83A1-5939EE9D595C}" destId="{2523C2CB-D311-4F17-88FD-9DAC5C2F8542}" srcOrd="3" destOrd="0" presId="urn:microsoft.com/office/officeart/2005/8/layout/hierarchy1"/>
    <dgm:cxn modelId="{DE9C12DF-39B8-449F-B75D-13FA30584571}" type="presParOf" srcId="{2523C2CB-D311-4F17-88FD-9DAC5C2F8542}" destId="{350C0A01-8B8E-4AC2-8819-54ADEB4BA4A8}" srcOrd="0" destOrd="0" presId="urn:microsoft.com/office/officeart/2005/8/layout/hierarchy1"/>
    <dgm:cxn modelId="{C039EAC1-CE36-4AE3-93B2-9584293E8D43}" type="presParOf" srcId="{350C0A01-8B8E-4AC2-8819-54ADEB4BA4A8}" destId="{E56A7C8A-D886-4B25-842B-3FF6284BBD84}" srcOrd="0" destOrd="0" presId="urn:microsoft.com/office/officeart/2005/8/layout/hierarchy1"/>
    <dgm:cxn modelId="{425AADB4-A3FC-4EAF-BAC1-3E415566E204}" type="presParOf" srcId="{350C0A01-8B8E-4AC2-8819-54ADEB4BA4A8}" destId="{52D4394A-B1D4-48A7-99B3-F6D42EC2B0DB}" srcOrd="1" destOrd="0" presId="urn:microsoft.com/office/officeart/2005/8/layout/hierarchy1"/>
    <dgm:cxn modelId="{BDF3CDFF-B70B-4851-BA5D-EBB381637ECA}" type="presParOf" srcId="{2523C2CB-D311-4F17-88FD-9DAC5C2F8542}" destId="{F99A1335-2477-434C-A910-06F5815306AE}" srcOrd="1" destOrd="0" presId="urn:microsoft.com/office/officeart/2005/8/layout/hierarchy1"/>
    <dgm:cxn modelId="{8B7F6E92-53E6-4556-921F-6D8CC25D0331}" type="presParOf" srcId="{F99A1335-2477-434C-A910-06F5815306AE}" destId="{BA8C50A2-9276-4D74-AF25-240124F9AD3D}" srcOrd="0" destOrd="0" presId="urn:microsoft.com/office/officeart/2005/8/layout/hierarchy1"/>
    <dgm:cxn modelId="{2EAC807F-7030-495C-86CF-E64405361E04}" type="presParOf" srcId="{F99A1335-2477-434C-A910-06F5815306AE}" destId="{BBFD63E5-F6CD-43DA-8C57-6D643DFFC240}" srcOrd="1" destOrd="0" presId="urn:microsoft.com/office/officeart/2005/8/layout/hierarchy1"/>
    <dgm:cxn modelId="{17AE5073-FD14-489E-A178-B1B51FFA17EC}" type="presParOf" srcId="{BBFD63E5-F6CD-43DA-8C57-6D643DFFC240}" destId="{18B88AAD-548B-43F3-9665-898296FBB74D}" srcOrd="0" destOrd="0" presId="urn:microsoft.com/office/officeart/2005/8/layout/hierarchy1"/>
    <dgm:cxn modelId="{27FCF68E-2A57-4F45-9849-9946ED26A9C5}" type="presParOf" srcId="{18B88AAD-548B-43F3-9665-898296FBB74D}" destId="{5BBFE4EF-2971-474F-9A5E-377AAAD5D24B}" srcOrd="0" destOrd="0" presId="urn:microsoft.com/office/officeart/2005/8/layout/hierarchy1"/>
    <dgm:cxn modelId="{D1511FF0-0ACF-440A-970E-A123D1359845}" type="presParOf" srcId="{18B88AAD-548B-43F3-9665-898296FBB74D}" destId="{61AFBB3E-1D3F-4F56-BA59-9C64E066F1B4}" srcOrd="1" destOrd="0" presId="urn:microsoft.com/office/officeart/2005/8/layout/hierarchy1"/>
    <dgm:cxn modelId="{4830EC22-9C66-4815-86AA-8042600E8EC9}" type="presParOf" srcId="{BBFD63E5-F6CD-43DA-8C57-6D643DFFC240}" destId="{C2E8D466-ADA9-4D34-9166-E3505BA3D664}" srcOrd="1" destOrd="0" presId="urn:microsoft.com/office/officeart/2005/8/layout/hierarchy1"/>
    <dgm:cxn modelId="{D50A8C38-E7B7-47F7-B115-A07D8FAF6B38}" type="presParOf" srcId="{F99A1335-2477-434C-A910-06F5815306AE}" destId="{0B775411-DCCA-4097-A376-1240359D45B9}" srcOrd="2" destOrd="0" presId="urn:microsoft.com/office/officeart/2005/8/layout/hierarchy1"/>
    <dgm:cxn modelId="{E6A32D6D-1EB3-4069-9060-082DC336E720}" type="presParOf" srcId="{F99A1335-2477-434C-A910-06F5815306AE}" destId="{4CFAC1D0-8637-4525-ABF9-FF2C311BD034}" srcOrd="3" destOrd="0" presId="urn:microsoft.com/office/officeart/2005/8/layout/hierarchy1"/>
    <dgm:cxn modelId="{8C00DDF9-9A9D-455B-8226-44696CC0C4EE}" type="presParOf" srcId="{4CFAC1D0-8637-4525-ABF9-FF2C311BD034}" destId="{D2F7194C-D3FE-424A-907D-D9EF628EB3B1}" srcOrd="0" destOrd="0" presId="urn:microsoft.com/office/officeart/2005/8/layout/hierarchy1"/>
    <dgm:cxn modelId="{0016BB65-3BC3-4C2D-AC72-F8C35068ED4F}" type="presParOf" srcId="{D2F7194C-D3FE-424A-907D-D9EF628EB3B1}" destId="{E6CE61AD-32A6-499D-882F-C8DE8DDB60C8}" srcOrd="0" destOrd="0" presId="urn:microsoft.com/office/officeart/2005/8/layout/hierarchy1"/>
    <dgm:cxn modelId="{00C93F34-770C-4584-87D4-8BB9D0E3B97F}" type="presParOf" srcId="{D2F7194C-D3FE-424A-907D-D9EF628EB3B1}" destId="{2F8BF3EE-58B2-49D5-8479-3F902AD5EA05}" srcOrd="1" destOrd="0" presId="urn:microsoft.com/office/officeart/2005/8/layout/hierarchy1"/>
    <dgm:cxn modelId="{087FCBE4-41B9-4F68-9BE4-86473D1286EB}" type="presParOf" srcId="{4CFAC1D0-8637-4525-ABF9-FF2C311BD034}" destId="{56BB5386-98FA-403A-A6ED-8DEC25AC9F9B}" srcOrd="1" destOrd="0" presId="urn:microsoft.com/office/officeart/2005/8/layout/hierarchy1"/>
    <dgm:cxn modelId="{B99C6115-1E56-43BC-B3FF-36BDBBF31052}" type="presParOf" srcId="{F99A1335-2477-434C-A910-06F5815306AE}" destId="{E2B464DB-85E4-4044-9CA5-1B7DC35BFF95}" srcOrd="4" destOrd="0" presId="urn:microsoft.com/office/officeart/2005/8/layout/hierarchy1"/>
    <dgm:cxn modelId="{8E1406B5-7116-46DE-9A3C-64896E0572FF}" type="presParOf" srcId="{F99A1335-2477-434C-A910-06F5815306AE}" destId="{66114FA8-EBF1-4CDA-84AD-706097F2293A}" srcOrd="5" destOrd="0" presId="urn:microsoft.com/office/officeart/2005/8/layout/hierarchy1"/>
    <dgm:cxn modelId="{E2EF274A-FBA8-4D6E-AD91-36638FFFFEFB}" type="presParOf" srcId="{66114FA8-EBF1-4CDA-84AD-706097F2293A}" destId="{1CF36A96-E2A5-456F-8985-EB92B2314F08}" srcOrd="0" destOrd="0" presId="urn:microsoft.com/office/officeart/2005/8/layout/hierarchy1"/>
    <dgm:cxn modelId="{19B6A71B-7AFA-4AAF-8458-C95BE5881714}" type="presParOf" srcId="{1CF36A96-E2A5-456F-8985-EB92B2314F08}" destId="{A4BE88C3-CAF7-4502-ABCB-862E24DE8F67}" srcOrd="0" destOrd="0" presId="urn:microsoft.com/office/officeart/2005/8/layout/hierarchy1"/>
    <dgm:cxn modelId="{82658B4E-CED7-4F27-871F-4EA21F7ED855}" type="presParOf" srcId="{1CF36A96-E2A5-456F-8985-EB92B2314F08}" destId="{0C92BB96-84A6-4A31-BB47-345D0F988BD6}" srcOrd="1" destOrd="0" presId="urn:microsoft.com/office/officeart/2005/8/layout/hierarchy1"/>
    <dgm:cxn modelId="{C249A49F-5406-4DC5-A521-7A91595D3D93}" type="presParOf" srcId="{66114FA8-EBF1-4CDA-84AD-706097F2293A}" destId="{0DC43C57-04A5-4ACF-B414-A97D5D0D910B}" srcOrd="1" destOrd="0" presId="urn:microsoft.com/office/officeart/2005/8/layout/hierarchy1"/>
    <dgm:cxn modelId="{8AE747A2-1CBA-411C-88BE-7FAF23AC6D34}" type="presParOf" srcId="{F99A1335-2477-434C-A910-06F5815306AE}" destId="{648AA384-4B0B-4B94-B122-868512C1A3FA}" srcOrd="6" destOrd="0" presId="urn:microsoft.com/office/officeart/2005/8/layout/hierarchy1"/>
    <dgm:cxn modelId="{430EF69B-9F1E-4876-9CD1-CE61F3BDD493}" type="presParOf" srcId="{F99A1335-2477-434C-A910-06F5815306AE}" destId="{D52DEC2F-864D-4340-B0A9-8FDCF452EDB9}" srcOrd="7" destOrd="0" presId="urn:microsoft.com/office/officeart/2005/8/layout/hierarchy1"/>
    <dgm:cxn modelId="{6937BD52-7D1F-46FF-92CD-6FC041823B7C}" type="presParOf" srcId="{D52DEC2F-864D-4340-B0A9-8FDCF452EDB9}" destId="{2EA4770F-859D-4122-86D3-6AD91C701EA3}" srcOrd="0" destOrd="0" presId="urn:microsoft.com/office/officeart/2005/8/layout/hierarchy1"/>
    <dgm:cxn modelId="{81A3D68A-C4E0-45D6-9E28-9313CE5419AF}" type="presParOf" srcId="{2EA4770F-859D-4122-86D3-6AD91C701EA3}" destId="{AA02FD97-E3A2-427B-8849-7B71594DDC79}" srcOrd="0" destOrd="0" presId="urn:microsoft.com/office/officeart/2005/8/layout/hierarchy1"/>
    <dgm:cxn modelId="{E73156B5-F894-4EBC-B653-49F09BEFE9E0}" type="presParOf" srcId="{2EA4770F-859D-4122-86D3-6AD91C701EA3}" destId="{E9B252A4-9084-48B1-A0B5-9045901F3B29}" srcOrd="1" destOrd="0" presId="urn:microsoft.com/office/officeart/2005/8/layout/hierarchy1"/>
    <dgm:cxn modelId="{11C400BC-5917-47FD-95EB-D6F0D7B693B5}" type="presParOf" srcId="{D52DEC2F-864D-4340-B0A9-8FDCF452EDB9}" destId="{27C35BE9-8012-4853-9572-DA330A3CC8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8AA384-4B0B-4B94-B122-868512C1A3FA}">
      <dsp:nvSpPr>
        <dsp:cNvPr id="0" name=""/>
        <dsp:cNvSpPr/>
      </dsp:nvSpPr>
      <dsp:spPr>
        <a:xfrm>
          <a:off x="5893361" y="3341221"/>
          <a:ext cx="1703257" cy="659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811"/>
              </a:lnTo>
              <a:lnTo>
                <a:pt x="1703257" y="490811"/>
              </a:lnTo>
              <a:lnTo>
                <a:pt x="1703257" y="65965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464DB-85E4-4044-9CA5-1B7DC35BFF95}">
      <dsp:nvSpPr>
        <dsp:cNvPr id="0" name=""/>
        <dsp:cNvSpPr/>
      </dsp:nvSpPr>
      <dsp:spPr>
        <a:xfrm>
          <a:off x="5369026" y="3341221"/>
          <a:ext cx="524334" cy="659652"/>
        </a:xfrm>
        <a:custGeom>
          <a:avLst/>
          <a:gdLst/>
          <a:ahLst/>
          <a:cxnLst/>
          <a:rect l="0" t="0" r="0" b="0"/>
          <a:pathLst>
            <a:path>
              <a:moveTo>
                <a:pt x="524334" y="0"/>
              </a:moveTo>
              <a:lnTo>
                <a:pt x="524334" y="490811"/>
              </a:lnTo>
              <a:lnTo>
                <a:pt x="0" y="490811"/>
              </a:lnTo>
              <a:lnTo>
                <a:pt x="0" y="65965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75411-DCCA-4097-A376-1240359D45B9}">
      <dsp:nvSpPr>
        <dsp:cNvPr id="0" name=""/>
        <dsp:cNvSpPr/>
      </dsp:nvSpPr>
      <dsp:spPr>
        <a:xfrm>
          <a:off x="3141433" y="3341221"/>
          <a:ext cx="2751927" cy="659652"/>
        </a:xfrm>
        <a:custGeom>
          <a:avLst/>
          <a:gdLst/>
          <a:ahLst/>
          <a:cxnLst/>
          <a:rect l="0" t="0" r="0" b="0"/>
          <a:pathLst>
            <a:path>
              <a:moveTo>
                <a:pt x="2751927" y="0"/>
              </a:moveTo>
              <a:lnTo>
                <a:pt x="2751927" y="490811"/>
              </a:lnTo>
              <a:lnTo>
                <a:pt x="0" y="490811"/>
              </a:lnTo>
              <a:lnTo>
                <a:pt x="0" y="65965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C50A2-9276-4D74-AF25-240124F9AD3D}">
      <dsp:nvSpPr>
        <dsp:cNvPr id="0" name=""/>
        <dsp:cNvSpPr/>
      </dsp:nvSpPr>
      <dsp:spPr>
        <a:xfrm>
          <a:off x="913840" y="3341221"/>
          <a:ext cx="4979520" cy="659652"/>
        </a:xfrm>
        <a:custGeom>
          <a:avLst/>
          <a:gdLst/>
          <a:ahLst/>
          <a:cxnLst/>
          <a:rect l="0" t="0" r="0" b="0"/>
          <a:pathLst>
            <a:path>
              <a:moveTo>
                <a:pt x="4979520" y="0"/>
              </a:moveTo>
              <a:lnTo>
                <a:pt x="4979520" y="490811"/>
              </a:lnTo>
              <a:lnTo>
                <a:pt x="0" y="490811"/>
              </a:lnTo>
              <a:lnTo>
                <a:pt x="0" y="65965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D0D5-7F68-41B7-BEB3-A779E205AB7E}">
      <dsp:nvSpPr>
        <dsp:cNvPr id="0" name=""/>
        <dsp:cNvSpPr/>
      </dsp:nvSpPr>
      <dsp:spPr>
        <a:xfrm>
          <a:off x="4093164" y="1252988"/>
          <a:ext cx="1800196" cy="930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056"/>
              </a:lnTo>
              <a:lnTo>
                <a:pt x="1800196" y="762056"/>
              </a:lnTo>
              <a:lnTo>
                <a:pt x="1800196" y="93089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2E942-F581-4333-8BAA-DA6824B9BED8}">
      <dsp:nvSpPr>
        <dsp:cNvPr id="0" name=""/>
        <dsp:cNvSpPr/>
      </dsp:nvSpPr>
      <dsp:spPr>
        <a:xfrm>
          <a:off x="1068816" y="1252988"/>
          <a:ext cx="3024348" cy="930897"/>
        </a:xfrm>
        <a:custGeom>
          <a:avLst/>
          <a:gdLst/>
          <a:ahLst/>
          <a:cxnLst/>
          <a:rect l="0" t="0" r="0" b="0"/>
          <a:pathLst>
            <a:path>
              <a:moveTo>
                <a:pt x="3024348" y="0"/>
              </a:moveTo>
              <a:lnTo>
                <a:pt x="3024348" y="762056"/>
              </a:lnTo>
              <a:lnTo>
                <a:pt x="0" y="762056"/>
              </a:lnTo>
              <a:lnTo>
                <a:pt x="0" y="93089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0BF18-5364-4ED5-8E0D-B8CCFE6C8C16}">
      <dsp:nvSpPr>
        <dsp:cNvPr id="0" name=""/>
        <dsp:cNvSpPr/>
      </dsp:nvSpPr>
      <dsp:spPr>
        <a:xfrm>
          <a:off x="3181876" y="95652"/>
          <a:ext cx="1822575" cy="1157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5A3EA-0F56-4F9B-BBCB-0F63423D536F}">
      <dsp:nvSpPr>
        <dsp:cNvPr id="0" name=""/>
        <dsp:cNvSpPr/>
      </dsp:nvSpPr>
      <dsp:spPr>
        <a:xfrm>
          <a:off x="3384384" y="288035"/>
          <a:ext cx="1822575" cy="1157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Методы</a:t>
          </a:r>
          <a:endParaRPr lang="ru-RU" sz="2200" kern="1200" dirty="0"/>
        </a:p>
      </dsp:txBody>
      <dsp:txXfrm>
        <a:off x="3384384" y="288035"/>
        <a:ext cx="1822575" cy="1157335"/>
      </dsp:txXfrm>
    </dsp:sp>
    <dsp:sp modelId="{94B674BE-D74E-40F8-B735-01A177E438FD}">
      <dsp:nvSpPr>
        <dsp:cNvPr id="0" name=""/>
        <dsp:cNvSpPr/>
      </dsp:nvSpPr>
      <dsp:spPr>
        <a:xfrm>
          <a:off x="157528" y="2183885"/>
          <a:ext cx="1822575" cy="1157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184D7-9451-4A55-97F2-6A0E5B88B5E6}">
      <dsp:nvSpPr>
        <dsp:cNvPr id="0" name=""/>
        <dsp:cNvSpPr/>
      </dsp:nvSpPr>
      <dsp:spPr>
        <a:xfrm>
          <a:off x="360036" y="2376268"/>
          <a:ext cx="1822575" cy="1157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реализм</a:t>
          </a:r>
          <a:endParaRPr lang="ru-RU" sz="2200" kern="1200" dirty="0"/>
        </a:p>
      </dsp:txBody>
      <dsp:txXfrm>
        <a:off x="360036" y="2376268"/>
        <a:ext cx="1822575" cy="1157335"/>
      </dsp:txXfrm>
    </dsp:sp>
    <dsp:sp modelId="{E56A7C8A-D886-4B25-842B-3FF6284BBD84}">
      <dsp:nvSpPr>
        <dsp:cNvPr id="0" name=""/>
        <dsp:cNvSpPr/>
      </dsp:nvSpPr>
      <dsp:spPr>
        <a:xfrm>
          <a:off x="4982073" y="2183885"/>
          <a:ext cx="1822575" cy="1157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4394A-B1D4-48A7-99B3-F6D42EC2B0DB}">
      <dsp:nvSpPr>
        <dsp:cNvPr id="0" name=""/>
        <dsp:cNvSpPr/>
      </dsp:nvSpPr>
      <dsp:spPr>
        <a:xfrm>
          <a:off x="5184581" y="2376268"/>
          <a:ext cx="1822575" cy="1157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модернизм</a:t>
          </a:r>
          <a:endParaRPr lang="ru-RU" sz="2200" kern="1200" dirty="0"/>
        </a:p>
      </dsp:txBody>
      <dsp:txXfrm>
        <a:off x="5184581" y="2376268"/>
        <a:ext cx="1822575" cy="1157335"/>
      </dsp:txXfrm>
    </dsp:sp>
    <dsp:sp modelId="{5BBFE4EF-2971-474F-9A5E-377AAAD5D24B}">
      <dsp:nvSpPr>
        <dsp:cNvPr id="0" name=""/>
        <dsp:cNvSpPr/>
      </dsp:nvSpPr>
      <dsp:spPr>
        <a:xfrm>
          <a:off x="2552" y="4000874"/>
          <a:ext cx="1822575" cy="1157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FBB3E-1D3F-4F56-BA59-9C64E066F1B4}">
      <dsp:nvSpPr>
        <dsp:cNvPr id="0" name=""/>
        <dsp:cNvSpPr/>
      </dsp:nvSpPr>
      <dsp:spPr>
        <a:xfrm>
          <a:off x="205061" y="4193257"/>
          <a:ext cx="1822575" cy="1157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символизм</a:t>
          </a:r>
          <a:endParaRPr lang="ru-RU" sz="2200" kern="1200" dirty="0"/>
        </a:p>
      </dsp:txBody>
      <dsp:txXfrm>
        <a:off x="205061" y="4193257"/>
        <a:ext cx="1822575" cy="1157335"/>
      </dsp:txXfrm>
    </dsp:sp>
    <dsp:sp modelId="{E6CE61AD-32A6-499D-882F-C8DE8DDB60C8}">
      <dsp:nvSpPr>
        <dsp:cNvPr id="0" name=""/>
        <dsp:cNvSpPr/>
      </dsp:nvSpPr>
      <dsp:spPr>
        <a:xfrm>
          <a:off x="2230145" y="4000874"/>
          <a:ext cx="1822575" cy="1157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BF3EE-58B2-49D5-8479-3F902AD5EA05}">
      <dsp:nvSpPr>
        <dsp:cNvPr id="0" name=""/>
        <dsp:cNvSpPr/>
      </dsp:nvSpPr>
      <dsp:spPr>
        <a:xfrm>
          <a:off x="2432653" y="4193257"/>
          <a:ext cx="1822575" cy="1157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акмеизм</a:t>
          </a:r>
          <a:endParaRPr lang="ru-RU" sz="2200" kern="1200" dirty="0"/>
        </a:p>
      </dsp:txBody>
      <dsp:txXfrm>
        <a:off x="2432653" y="4193257"/>
        <a:ext cx="1822575" cy="1157335"/>
      </dsp:txXfrm>
    </dsp:sp>
    <dsp:sp modelId="{A4BE88C3-CAF7-4502-ABCB-862E24DE8F67}">
      <dsp:nvSpPr>
        <dsp:cNvPr id="0" name=""/>
        <dsp:cNvSpPr/>
      </dsp:nvSpPr>
      <dsp:spPr>
        <a:xfrm>
          <a:off x="4457738" y="4000874"/>
          <a:ext cx="1822575" cy="1157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2BB96-84A6-4A31-BB47-345D0F988BD6}">
      <dsp:nvSpPr>
        <dsp:cNvPr id="0" name=""/>
        <dsp:cNvSpPr/>
      </dsp:nvSpPr>
      <dsp:spPr>
        <a:xfrm>
          <a:off x="4660246" y="4193257"/>
          <a:ext cx="1822575" cy="1157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футуризм</a:t>
          </a:r>
          <a:endParaRPr lang="ru-RU" sz="2200" kern="1200" dirty="0"/>
        </a:p>
      </dsp:txBody>
      <dsp:txXfrm>
        <a:off x="4660246" y="4193257"/>
        <a:ext cx="1822575" cy="1157335"/>
      </dsp:txXfrm>
    </dsp:sp>
    <dsp:sp modelId="{AA02FD97-E3A2-427B-8849-7B71594DDC79}">
      <dsp:nvSpPr>
        <dsp:cNvPr id="0" name=""/>
        <dsp:cNvSpPr/>
      </dsp:nvSpPr>
      <dsp:spPr>
        <a:xfrm>
          <a:off x="6685331" y="4000874"/>
          <a:ext cx="1822575" cy="1157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252A4-9084-48B1-A0B5-9045901F3B29}">
      <dsp:nvSpPr>
        <dsp:cNvPr id="0" name=""/>
        <dsp:cNvSpPr/>
      </dsp:nvSpPr>
      <dsp:spPr>
        <a:xfrm>
          <a:off x="6887839" y="4193257"/>
          <a:ext cx="1822575" cy="1157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имажинизм</a:t>
          </a:r>
          <a:endParaRPr lang="ru-RU" sz="2200" kern="1200" dirty="0"/>
        </a:p>
      </dsp:txBody>
      <dsp:txXfrm>
        <a:off x="6887839" y="4193257"/>
        <a:ext cx="1822575" cy="1157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847" y="3657124"/>
            <a:ext cx="707429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914400" y="1600200"/>
            <a:ext cx="7306712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914400" y="4851400"/>
            <a:ext cx="7306712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223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77844" y="434976"/>
            <a:ext cx="876528" cy="566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448" y="434976"/>
            <a:ext cx="6311956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7005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062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990600"/>
            <a:ext cx="7010399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3733800"/>
            <a:ext cx="7010399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12"/>
          <p:cNvGrpSpPr/>
          <p:nvPr/>
        </p:nvGrpSpPr>
        <p:grpSpPr>
          <a:xfrm>
            <a:off x="2455976" y="3475736"/>
            <a:ext cx="4232051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8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xmlns="" val="552628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0775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74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512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2583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934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877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1803401"/>
            <a:ext cx="495300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646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400" y="1803400"/>
            <a:ext cx="4953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5057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7315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29400" y="6172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5562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96201" y="6172200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Русская литература 20 века: основные закономерности и тенденции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Лекция в 11 классе по литературе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 истоков советской литературы</a:t>
            </a:r>
            <a:endParaRPr lang="ru-RU" dirty="0"/>
          </a:p>
        </p:txBody>
      </p:sp>
      <p:pic>
        <p:nvPicPr>
          <p:cNvPr id="5" name="Содержимое 4" descr="Есен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3160889" cy="42672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Маяковский (4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844824"/>
            <a:ext cx="3102890" cy="432048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5489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Культурное </a:t>
            </a:r>
            <a:r>
              <a:rPr lang="ru-RU" dirty="0" err="1" smtClean="0"/>
              <a:t>самообеднение</a:t>
            </a:r>
            <a:r>
              <a:rPr lang="ru-RU" dirty="0" smtClean="0"/>
              <a:t> России</a:t>
            </a:r>
            <a:endParaRPr lang="ru-RU" dirty="0"/>
          </a:p>
        </p:txBody>
      </p:sp>
      <p:pic>
        <p:nvPicPr>
          <p:cNvPr id="5" name="Рисунок 4" descr="Блок Последнее 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1057656" cy="16764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95536" y="2852936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/>
              <a:t>В 1921 г. умер от «отсутствия воздуха» 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А. Блок</a:t>
            </a:r>
            <a:endParaRPr lang="ru-RU" sz="2000" dirty="0"/>
          </a:p>
        </p:txBody>
      </p:sp>
      <p:pic>
        <p:nvPicPr>
          <p:cNvPr id="7" name="Рисунок 6" descr="Гумилё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293096"/>
            <a:ext cx="1428750" cy="21336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563888" y="544522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/>
              <a:t>Расстрелян 35-летний 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Н. Гумилёв</a:t>
            </a:r>
            <a:endParaRPr lang="ru-RU" sz="2000" dirty="0"/>
          </a:p>
        </p:txBody>
      </p:sp>
      <p:pic>
        <p:nvPicPr>
          <p:cNvPr id="9" name="Рисунок 8" descr="Ахмато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980728"/>
            <a:ext cx="1512168" cy="22682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1840" y="299695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/>
              <a:t>В 1922 г. выходит 5-я и последняя книга А. Ахматовой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1052736"/>
            <a:ext cx="237626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Высылается из страны интеллигенция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32240" y="980728"/>
            <a:ext cx="208823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Добровольно покидают страну:</a:t>
            </a:r>
            <a:endParaRPr lang="ru-RU" sz="2400" dirty="0"/>
          </a:p>
        </p:txBody>
      </p:sp>
      <p:pic>
        <p:nvPicPr>
          <p:cNvPr id="13" name="Рисунок 12" descr="pc_006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2276872"/>
            <a:ext cx="1483618" cy="165112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 descr="Буни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2564904"/>
            <a:ext cx="1127527" cy="158417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Рисунок 14" descr="Гиппиус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4365104"/>
            <a:ext cx="1310439" cy="167755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Рисунок 15" descr="Мережковский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4653136"/>
            <a:ext cx="1411224" cy="16764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5489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Культурное </a:t>
            </a:r>
            <a:r>
              <a:rPr lang="ru-RU" dirty="0" err="1" smtClean="0"/>
              <a:t>самообеднение</a:t>
            </a:r>
            <a:r>
              <a:rPr lang="ru-RU" dirty="0" smtClean="0"/>
              <a:t> России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268760"/>
            <a:ext cx="338437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«августовский культурный погром» 1922г. стал сигналом у началу массовых гонений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1268760"/>
            <a:ext cx="2952328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Закрываются журналы «Дом искусств», «Записки мечтателей»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3933056"/>
            <a:ext cx="2808312" cy="10895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1958 г. – расправа над автором «Доктора Живаго»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3933056"/>
            <a:ext cx="2880320" cy="10895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1960 г. – арест романа </a:t>
            </a:r>
            <a:r>
              <a:rPr lang="ru-RU" sz="2400" dirty="0" err="1" smtClean="0"/>
              <a:t>Гроссмана</a:t>
            </a:r>
            <a:r>
              <a:rPr lang="ru-RU" sz="2400" dirty="0" smtClean="0"/>
              <a:t> «Жизнь и судьба»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Эмигрантская литература</a:t>
            </a:r>
            <a:endParaRPr lang="ru-RU" dirty="0"/>
          </a:p>
        </p:txBody>
      </p:sp>
      <p:pic>
        <p:nvPicPr>
          <p:cNvPr id="3" name="Рисунок 2" descr="Б. Зайцев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6012160" y="2852936"/>
            <a:ext cx="251774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9552" y="1844824"/>
            <a:ext cx="482453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i="1" dirty="0" smtClean="0"/>
              <a:t>Б. Зайцев писал: «Именно эмиграция помогла нам понять Родину, обрести чувство России»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717032"/>
            <a:ext cx="453650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ru-RU" sz="2400" dirty="0" smtClean="0"/>
              <a:t>Эмиграция нуждалась в литературе, которая хранила бы основы национальной культуры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ru-RU" sz="2400" dirty="0" smtClean="0"/>
              <a:t>Она сохраняла для них и их детей русский язык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«Задержанная» литература</a:t>
            </a:r>
            <a:endParaRPr lang="ru-RU" dirty="0"/>
          </a:p>
        </p:txBody>
      </p:sp>
      <p:pic>
        <p:nvPicPr>
          <p:cNvPr id="3" name="Рисунок 2" descr="Эренбург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6156176" y="1772816"/>
            <a:ext cx="2278013" cy="245629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55576" y="1700808"/>
            <a:ext cx="5112568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i="1" dirty="0" smtClean="0"/>
              <a:t>Илья Эренбург удивлялся: «Почему Сталин не тронул Пастернака, который держался независимо, а уничтожил Кольцова, добросовестно выполнявшего всё, что ему поручали?»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4797152"/>
            <a:ext cx="619268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/>
              <a:t>Полное «возвращение» состоялось лишь на рубеже 80-90-х годов 20 века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содержательные художественные принципы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Творческие методы, литературные направления, школы, группы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51520" y="332656"/>
          <a:ext cx="871296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1800"/>
            <a:ext cx="8352928" cy="1485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1932 г. </a:t>
            </a:r>
            <a:r>
              <a:rPr lang="ru-RU" dirty="0" smtClean="0"/>
              <a:t>получил официальное обозначение «основной метод» советской литературы – </a:t>
            </a:r>
            <a:r>
              <a:rPr lang="ru-RU" b="1" u="sng" dirty="0" smtClean="0"/>
              <a:t>«социалистический реализм»</a:t>
            </a:r>
            <a:endParaRPr lang="ru-RU" b="1" u="sng" dirty="0"/>
          </a:p>
        </p:txBody>
      </p:sp>
      <p:pic>
        <p:nvPicPr>
          <p:cNvPr id="3" name="Рисунок 2" descr="Горький Мать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467544" y="1988840"/>
            <a:ext cx="1589635" cy="243001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Фадеев Разгром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2267744" y="3284984"/>
            <a:ext cx="1955260" cy="311772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Толстой Пётр 1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4499992" y="1988840"/>
            <a:ext cx="1905000" cy="282892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Шолохов Судьба человека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6660232" y="3212976"/>
            <a:ext cx="1905000" cy="303847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Толстой АН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268760"/>
            <a:ext cx="1692920" cy="237008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692944"/>
          </a:xfrm>
        </p:spPr>
        <p:txBody>
          <a:bodyPr/>
          <a:lstStyle/>
          <a:p>
            <a:pPr algn="ctr"/>
            <a:r>
              <a:rPr lang="ru-RU" dirty="0" smtClean="0"/>
              <a:t>Яркость индивидуальных стилей</a:t>
            </a:r>
            <a:endParaRPr lang="ru-RU" dirty="0"/>
          </a:p>
        </p:txBody>
      </p:sp>
      <p:pic>
        <p:nvPicPr>
          <p:cNvPr id="4" name="Рисунок 3" descr="Горький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1770310" cy="252001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Булгак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852936"/>
            <a:ext cx="1957400" cy="2348880"/>
          </a:xfrm>
          <a:prstGeom prst="rect">
            <a:avLst/>
          </a:prstGeom>
        </p:spPr>
      </p:pic>
      <p:pic>
        <p:nvPicPr>
          <p:cNvPr id="6" name="Рисунок 5" descr="Платоно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2636912"/>
            <a:ext cx="1860207" cy="2232248"/>
          </a:xfrm>
          <a:prstGeom prst="rect">
            <a:avLst/>
          </a:prstGeom>
        </p:spPr>
      </p:pic>
      <p:pic>
        <p:nvPicPr>
          <p:cNvPr id="8" name="Рисунок 7" descr="Ахматов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4005064"/>
            <a:ext cx="1826841" cy="249745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95536" y="3429000"/>
            <a:ext cx="820891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Блок-схема: узел 4"/>
          <p:cNvSpPr/>
          <p:nvPr/>
        </p:nvSpPr>
        <p:spPr>
          <a:xfrm>
            <a:off x="1547664" y="3284984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Блок-схема: узел 5"/>
          <p:cNvSpPr/>
          <p:nvPr/>
        </p:nvSpPr>
        <p:spPr>
          <a:xfrm>
            <a:off x="2555776" y="3284984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" name="Блок-схема: узел 6"/>
          <p:cNvSpPr/>
          <p:nvPr/>
        </p:nvSpPr>
        <p:spPr>
          <a:xfrm>
            <a:off x="4499992" y="3284984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Блок-схема: узел 7"/>
          <p:cNvSpPr/>
          <p:nvPr/>
        </p:nvSpPr>
        <p:spPr>
          <a:xfrm>
            <a:off x="7308304" y="3284984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3645024"/>
            <a:ext cx="79208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18 в.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3645024"/>
            <a:ext cx="180020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30-е </a:t>
            </a:r>
            <a:r>
              <a:rPr lang="ru-RU" sz="2400" dirty="0" err="1" smtClean="0"/>
              <a:t>гг</a:t>
            </a:r>
            <a:r>
              <a:rPr lang="ru-RU" sz="2400" dirty="0" smtClean="0"/>
              <a:t> 19 в.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48264" y="3645024"/>
            <a:ext cx="1728192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80-е </a:t>
            </a:r>
            <a:r>
              <a:rPr lang="ru-RU" sz="2400" dirty="0" err="1" smtClean="0"/>
              <a:t>гг</a:t>
            </a:r>
            <a:r>
              <a:rPr lang="ru-RU" sz="2400" dirty="0" smtClean="0"/>
              <a:t> 19в.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3645024"/>
            <a:ext cx="1863824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50-е </a:t>
            </a:r>
            <a:r>
              <a:rPr lang="ru-RU" sz="2400" dirty="0" err="1" smtClean="0"/>
              <a:t>гг</a:t>
            </a:r>
            <a:r>
              <a:rPr lang="ru-RU" sz="2400" dirty="0" smtClean="0"/>
              <a:t> 19 в.</a:t>
            </a:r>
            <a:endParaRPr lang="ru-RU" sz="2400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67544" y="1052736"/>
            <a:ext cx="3240360" cy="1296144"/>
          </a:xfrm>
          <a:prstGeom prst="wedgeRoundRectCallout">
            <a:avLst>
              <a:gd name="adj1" fmla="val -11993"/>
              <a:gd name="adj2" fmla="val 12029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Высокой литературой почиталась только поэзия</a:t>
            </a:r>
            <a:endParaRPr lang="ru-RU" sz="2000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403648" y="1124744"/>
            <a:ext cx="3240360" cy="1296144"/>
          </a:xfrm>
          <a:prstGeom prst="wedgeRoundRectCallout">
            <a:avLst>
              <a:gd name="adj1" fmla="val -11993"/>
              <a:gd name="adj2" fmla="val 12029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От стихов к прозе решительно переходи А. С. Пушкин</a:t>
            </a:r>
            <a:endParaRPr lang="ru-RU" sz="2000" dirty="0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3419872" y="1196752"/>
            <a:ext cx="3240360" cy="1296144"/>
          </a:xfrm>
          <a:prstGeom prst="wedgeRoundRectCallout">
            <a:avLst>
              <a:gd name="adj1" fmla="val -11993"/>
              <a:gd name="adj2" fmla="val 12029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Сложился проблемный роман как ведущий жанр русской литературы</a:t>
            </a:r>
            <a:endParaRPr lang="ru-RU" sz="2000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5508104" y="1268760"/>
            <a:ext cx="3240360" cy="1296144"/>
          </a:xfrm>
          <a:prstGeom prst="wedgeRoundRectCallout">
            <a:avLst>
              <a:gd name="adj1" fmla="val 8746"/>
              <a:gd name="adj2" fmla="val 11519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Кризис романа. Чехов романа не написал</a:t>
            </a:r>
            <a:endParaRPr lang="ru-RU" sz="2000" dirty="0"/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914400" y="431800"/>
            <a:ext cx="7315200" cy="6929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История развития романа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В ходе лекции составить план-конспект</a:t>
            </a:r>
            <a:endParaRPr lang="ru-RU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Развитие жанров в 20 веке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«Серебряный век» породил интереснейший модернистский роман, но поэзия возвращает себе первенство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Драматургия не имела своего классика в 20 веке, который работал бы только в одном роде, как Островский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Национальный аспект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19 веке классики если не по происхождению, то по рождению были русским, исключением является только Н. Гоголь</a:t>
            </a:r>
            <a:endParaRPr lang="ru-RU" dirty="0"/>
          </a:p>
        </p:txBody>
      </p:sp>
      <p:pic>
        <p:nvPicPr>
          <p:cNvPr id="5" name="Рисунок 4" descr="Маяковский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700808"/>
            <a:ext cx="2058294" cy="292494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139952" y="3573016"/>
            <a:ext cx="3024336" cy="1368152"/>
          </a:xfrm>
          <a:prstGeom prst="wedgeRoundRectCallout">
            <a:avLst>
              <a:gd name="adj1" fmla="val 57778"/>
              <a:gd name="adj2" fmla="val -13881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«Я – дедом казак, другим – сечевик, а по происхождению грузин»</a:t>
            </a:r>
            <a:endParaRPr lang="ru-RU" sz="2000" b="1" i="1" dirty="0"/>
          </a:p>
        </p:txBody>
      </p:sp>
      <p:pic>
        <p:nvPicPr>
          <p:cNvPr id="7" name="Рисунок 6" descr="Окуджа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772816"/>
            <a:ext cx="2238896" cy="165678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11560" y="3717032"/>
            <a:ext cx="295232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Самым «московским» бардом был Б. Окуджава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5157192"/>
            <a:ext cx="712879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Крушение СССР – тяжёлый удар по национальным культурам, замкнутость которых в самих себе никак больше не обогащала взаимодействие культур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Выучить </a:t>
            </a:r>
            <a:r>
              <a:rPr lang="ru-RU" dirty="0" smtClean="0"/>
              <a:t>лекцию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Прочитать рассказ И. А. Бунина «Господин из Сан-Франциско</a:t>
            </a:r>
            <a:r>
              <a:rPr lang="ru-RU" dirty="0" smtClean="0"/>
              <a:t>»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Составить  таблицу или конспект по материалам учебника о биографии И. А. </a:t>
            </a:r>
            <a:r>
              <a:rPr lang="ru-RU" smtClean="0"/>
              <a:t>Бунина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Уникальность литературного процесса 20 века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1772816"/>
            <a:ext cx="33123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 ветви русской литературы 20 века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996952"/>
            <a:ext cx="237626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советская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1880" y="2996952"/>
            <a:ext cx="237626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эмигрантская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2996952"/>
            <a:ext cx="237626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«задержанная»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3861048"/>
            <a:ext cx="2448272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Маяковский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Горький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Фадеев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Фурманов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Серафимович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3861048"/>
            <a:ext cx="2448272" cy="10895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Мережковский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Гиппиус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Бунин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3861048"/>
            <a:ext cx="2376264" cy="14219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Булгаков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Ахматова «Реквием»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Солженицын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Чехов – переходная фигура </a:t>
            </a:r>
            <a:br>
              <a:rPr lang="ru-RU" dirty="0" smtClean="0"/>
            </a:br>
            <a:r>
              <a:rPr lang="ru-RU" dirty="0" smtClean="0"/>
              <a:t>от века 19 к веку 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Чехов не только </a:t>
            </a:r>
            <a:r>
              <a:rPr lang="ru-RU" dirty="0" err="1" smtClean="0"/>
              <a:t>биографически</a:t>
            </a:r>
            <a:r>
              <a:rPr lang="ru-RU" dirty="0" smtClean="0"/>
              <a:t>, но и творчески принадлежит к 20 веку</a:t>
            </a:r>
          </a:p>
          <a:p>
            <a:pPr>
              <a:buNone/>
            </a:pPr>
            <a:r>
              <a:rPr lang="ru-RU" b="1" u="sng" dirty="0" smtClean="0"/>
              <a:t>Заслуги А. П. Чехова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Эпические жанры стали разграничиваться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Классик малого жанра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Реформатор драматургии</a:t>
            </a:r>
          </a:p>
        </p:txBody>
      </p:sp>
      <p:pic>
        <p:nvPicPr>
          <p:cNvPr id="5" name="Содержимое 4" descr="Чехов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0900" y="1803400"/>
            <a:ext cx="3556000" cy="42672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Первые фигуры 20 века</a:t>
            </a:r>
            <a:endParaRPr lang="ru-RU" dirty="0"/>
          </a:p>
        </p:txBody>
      </p:sp>
      <p:pic>
        <p:nvPicPr>
          <p:cNvPr id="5" name="Содержимое 4" descr="Горьки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1664687" cy="222265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Бунин (4)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10000" contrast="20000"/>
          </a:blip>
          <a:stretch>
            <a:fillRect/>
          </a:stretch>
        </p:blipFill>
        <p:spPr>
          <a:xfrm>
            <a:off x="6660232" y="1988840"/>
            <a:ext cx="1537401" cy="234518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Андреев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10000" contrast="10000"/>
          </a:blip>
          <a:stretch>
            <a:fillRect/>
          </a:stretch>
        </p:blipFill>
        <p:spPr>
          <a:xfrm>
            <a:off x="3851920" y="1988840"/>
            <a:ext cx="1728191" cy="238371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899592" y="4437112"/>
            <a:ext cx="20162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/>
              <a:t>М. Горький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4437112"/>
            <a:ext cx="23762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/>
              <a:t>Л. Андреев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4437112"/>
            <a:ext cx="230425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/>
              <a:t>И. Бунин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43808" y="548680"/>
            <a:ext cx="35283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Поэзия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1556792"/>
            <a:ext cx="295232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«Серебряный век» русской поэзии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1628800"/>
            <a:ext cx="295232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Пролетарская поэзия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636912"/>
            <a:ext cx="288032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/>
              <a:t>Конец 19-начало 20 века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2708920"/>
            <a:ext cx="31683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/>
              <a:t>После 1917 года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3429000"/>
            <a:ext cx="3096344" cy="20867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А. Блок, Н. Гумилёв, А. Ахматова, Ходасевич, В. Маяковский, С. Есенин, Б. Пастернак</a:t>
            </a:r>
            <a:endParaRPr lang="ru-RU" sz="2400" dirty="0"/>
          </a:p>
        </p:txBody>
      </p:sp>
      <p:pic>
        <p:nvPicPr>
          <p:cNvPr id="11" name="Рисунок 10" descr="Есенин стихи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356992"/>
            <a:ext cx="252028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Трагичность русской литературы </a:t>
            </a:r>
            <a:br>
              <a:rPr lang="ru-RU" dirty="0" smtClean="0"/>
            </a:br>
            <a:r>
              <a:rPr lang="ru-RU" dirty="0" smtClean="0"/>
              <a:t>20 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Разруха первых революционных лет истребила почти полностью художественную прозу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Цензура начинает «задерживать» произведения, многие писатели пишут «в стол»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 startAt="3"/>
            </a:pPr>
            <a:r>
              <a:rPr lang="ru-RU" dirty="0" smtClean="0"/>
              <a:t>«Серебряный век» нёс в самом себе опасность самоуничтожения, время эпидемии самоубийств (Есенин, Маяковский, Цветаева, Фадеев)</a:t>
            </a:r>
          </a:p>
          <a:p>
            <a:pPr marL="457200" indent="-457200">
              <a:buAutoNum type="arabicPeriod" startAt="3"/>
            </a:pPr>
            <a:r>
              <a:rPr lang="ru-RU" dirty="0" smtClean="0"/>
              <a:t>Репрессии (Гумилёв, Мандельштам, Бабель)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восстание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132" y="628012"/>
            <a:ext cx="7621736" cy="5601976"/>
          </a:xfrm>
          <a:prstGeom prst="rect">
            <a:avLst/>
          </a:prstGeom>
        </p:spPr>
      </p:pic>
      <p:pic>
        <p:nvPicPr>
          <p:cNvPr id="7" name="Рисунок 6" descr="красноармейцы.jp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608" y="404664"/>
            <a:ext cx="1329136" cy="870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Аврора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437112"/>
            <a:ext cx="1576829" cy="2012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демонстрация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581128"/>
            <a:ext cx="2698171" cy="186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Стали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332656"/>
            <a:ext cx="1237878" cy="156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1340768"/>
            <a:ext cx="6624736" cy="2805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/>
              <a:t>«Октябрь принялся хозяйничать в литературе, сортировать и тасовать её, - и вовсе не только в административном, а ещё в каком-то более глубоком смысле».</a:t>
            </a:r>
            <a:endParaRPr lang="ru-RU" sz="2400" b="1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об основоположнике советской литературы</a:t>
            </a:r>
            <a:endParaRPr lang="ru-RU" dirty="0"/>
          </a:p>
        </p:txBody>
      </p:sp>
      <p:pic>
        <p:nvPicPr>
          <p:cNvPr id="5" name="Содержимое 4" descr="Бл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3105150" cy="404812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Горький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988840"/>
            <a:ext cx="3024336" cy="404716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8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191</TotalTime>
  <Words>630</Words>
  <Application>Microsoft Office PowerPoint</Application>
  <PresentationFormat>Экран (4:3)</PresentationFormat>
  <Paragraphs>96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Тема8</vt:lpstr>
      <vt:lpstr>Русская литература 20 века: основные закономерности и тенденции</vt:lpstr>
      <vt:lpstr>Задание</vt:lpstr>
      <vt:lpstr>Уникальность литературного процесса 20 века</vt:lpstr>
      <vt:lpstr>Чехов – переходная фигура  от века 19 к веку 20</vt:lpstr>
      <vt:lpstr>Первые фигуры 20 века</vt:lpstr>
      <vt:lpstr>Слайд 6</vt:lpstr>
      <vt:lpstr>Трагичность русской литературы  20 века</vt:lpstr>
      <vt:lpstr>Слайд 8</vt:lpstr>
      <vt:lpstr>Вопрос об основоположнике советской литературы</vt:lpstr>
      <vt:lpstr>У истоков советской литературы</vt:lpstr>
      <vt:lpstr>Культурное самообеднение России</vt:lpstr>
      <vt:lpstr>Культурное самообеднение России</vt:lpstr>
      <vt:lpstr>Эмигрантская литература</vt:lpstr>
      <vt:lpstr>«Задержанная» литература</vt:lpstr>
      <vt:lpstr>Основные содержательные художественные принципы</vt:lpstr>
      <vt:lpstr>Слайд 16</vt:lpstr>
      <vt:lpstr>В 1932 г. получил официальное обозначение «основной метод» советской литературы – «социалистический реализм»</vt:lpstr>
      <vt:lpstr>Яркость индивидуальных стилей</vt:lpstr>
      <vt:lpstr>Слайд 19</vt:lpstr>
      <vt:lpstr>Развитие жанров в 20 веке</vt:lpstr>
      <vt:lpstr>Национальный аспект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литература 20 века: основные закономерности и тенденции</dc:title>
  <dc:creator>Инесса</dc:creator>
  <cp:lastModifiedBy>Инесса</cp:lastModifiedBy>
  <cp:revision>22</cp:revision>
  <dcterms:created xsi:type="dcterms:W3CDTF">2013-06-02T08:33:14Z</dcterms:created>
  <dcterms:modified xsi:type="dcterms:W3CDTF">2013-06-02T12:09:01Z</dcterms:modified>
</cp:coreProperties>
</file>