
<file path=[Content_Types].xml><?xml version="1.0" encoding="utf-8"?>
<Types xmlns="http://schemas.openxmlformats.org/package/2006/content-types">
  <Override PartName="/ppt/theme/theme5.xml" ContentType="application/vnd.openxmlformats-officedocument.theme+xml"/>
  <Override PartName="/ppt/slideLayouts/slideLayout307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69.xml" ContentType="application/vnd.openxmlformats-officedocument.presentationml.slideLayout+xml"/>
  <Default Extension="xml" ContentType="application/xml"/>
  <Override PartName="/ppt/slideLayouts/slideLayout24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310.xml" ContentType="application/vnd.openxmlformats-officedocument.presentationml.slideLayout+xml"/>
  <Override PartName="/ppt/theme/theme29.xml" ContentType="application/vnd.openxmlformats-officedocument.theme+xml"/>
  <Override PartName="/ppt/slideMasters/slideMaster33.xml" ContentType="application/vnd.openxmlformats-officedocument.presentationml.slideMaster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348.xml" ContentType="application/vnd.openxmlformats-officedocument.presentationml.slideLayout+xml"/>
  <Override PartName="/ppt/theme/theme32.xml" ContentType="application/vnd.openxmlformats-officedocument.theme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73.xml" ContentType="application/vnd.openxmlformats-officedocument.presentationml.slideLayout+xml"/>
  <Default Extension="png" ContentType="image/png"/>
  <Override PartName="/ppt/slideLayouts/slideLayout118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Masters/slideMaster27.xml" ContentType="application/vnd.openxmlformats-officedocument.presentationml.slideMaster+xml"/>
  <Override PartName="/ppt/slideLayouts/slideLayout43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26.xml" ContentType="application/vnd.openxmlformats-officedocument.theme+xml"/>
  <Override PartName="/ppt/slideLayouts/slideLayout389.xml" ContentType="application/vnd.openxmlformats-officedocument.presentationml.slideLayout+xml"/>
  <Override PartName="/ppt/slideMasters/slideMaster30.xml" ContentType="application/vnd.openxmlformats-officedocument.presentationml.slideMaster+xml"/>
  <Override PartName="/ppt/slideLayouts/slideLayout244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12.xml" ContentType="application/vnd.openxmlformats-officedocument.presentationml.slideLayout+xml"/>
  <Default Extension="wmf" ContentType="image/x-wmf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Layouts/slideLayout40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theme/theme23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Masters/slideMaster29.xml" ContentType="application/vnd.openxmlformats-officedocument.presentationml.slideMaster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257.xml" ContentType="application/vnd.openxmlformats-officedocument.presentationml.slideLayout+xml"/>
  <Override PartName="/ppt/theme/theme28.xml" ContentType="application/vnd.openxmlformats-officedocument.theme+xml"/>
  <Override PartName="/ppt/slideMasters/slideMaster32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7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theme/theme31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20.xml" ContentType="application/vnd.openxmlformats-officedocument.theme+xml"/>
  <Override PartName="/ppt/slideLayouts/slideLayout336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Masters/slideMaster26.xml" ContentType="application/vnd.openxmlformats-officedocument.presentationml.slideMaster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14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90.xml" ContentType="application/vnd.openxmlformats-officedocument.presentationml.slideLayout+xml"/>
  <Override PartName="/ppt/theme/theme25.xml" ContentType="application/vnd.openxmlformats-officedocument.theme+xml"/>
  <Override PartName="/ppt/slideLayouts/slideLayout388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91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248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349.xml" ContentType="application/vnd.openxmlformats-officedocument.presentationml.slideLayout+xml"/>
  <Override PartName="/ppt/theme/theme33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51.xml" ContentType="application/vnd.openxmlformats-officedocument.presentationml.slideLayout+xml"/>
  <Override PartName="/ppt/theme/theme22.xml" ContentType="application/vnd.openxmlformats-officedocument.theme+xml"/>
  <Override PartName="/ppt/slideLayouts/slideLayout338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74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Masters/slideMaster28.xml" ContentType="application/vnd.openxmlformats-officedocument.presentationml.slideMaster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330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292.xml" ContentType="application/vnd.openxmlformats-officedocument.presentationml.slideLayout+xml"/>
  <Override PartName="/ppt/theme/theme27.xml" ContentType="application/vnd.openxmlformats-officedocument.theme+xml"/>
  <Override PartName="/ppt/slideMasters/slideMaster31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346.xml" ContentType="application/vnd.openxmlformats-officedocument.presentationml.slideLayout+xml"/>
  <Override PartName="/ppt/theme/theme30.xml" ContentType="application/vnd.openxmlformats-officedocument.theme+xml"/>
  <Override PartName="/ppt/slideLayouts/slideLayout393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302.xml" ContentType="application/vnd.openxmlformats-officedocument.presentationml.slideLayout+xml"/>
  <Default Extension="jpeg" ContentType="image/jpeg"/>
  <Override PartName="/ppt/slideMasters/slideMaster25.xml" ContentType="application/vnd.openxmlformats-officedocument.presentationml.slideMaster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4.xml" ContentType="application/vnd.openxmlformats-officedocument.theme+xml"/>
  <Override PartName="/ppt/slideLayouts/slideLayout387.xml" ContentType="application/vnd.openxmlformats-officedocument.presentationml.slideLayout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Masters/slideMaster22.xml" ContentType="application/vnd.openxmlformats-officedocument.presentationml.slideMaster+xml"/>
  <Override PartName="/ppt/slideLayouts/slideLayout359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261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34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10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378.xml" ContentType="application/vnd.openxmlformats-officedocument.presentationml.slideLayout+xml"/>
  <Override PartName="/ppt/theme/theme7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8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701" r:id="rId4"/>
    <p:sldMasterId id="2147483715" r:id="rId5"/>
    <p:sldMasterId id="2147483728" r:id="rId6"/>
    <p:sldMasterId id="2147483741" r:id="rId7"/>
    <p:sldMasterId id="2147483753" r:id="rId8"/>
    <p:sldMasterId id="2147483766" r:id="rId9"/>
    <p:sldMasterId id="2147483780" r:id="rId10"/>
    <p:sldMasterId id="2147483792" r:id="rId11"/>
    <p:sldMasterId id="2147483805" r:id="rId12"/>
    <p:sldMasterId id="2147483819" r:id="rId13"/>
    <p:sldMasterId id="2147483832" r:id="rId14"/>
    <p:sldMasterId id="2147483845" r:id="rId15"/>
    <p:sldMasterId id="2147483860" r:id="rId16"/>
    <p:sldMasterId id="2147483874" r:id="rId17"/>
    <p:sldMasterId id="2147483887" r:id="rId18"/>
    <p:sldMasterId id="2147483900" r:id="rId19"/>
    <p:sldMasterId id="2147483912" r:id="rId20"/>
    <p:sldMasterId id="2147483925" r:id="rId21"/>
    <p:sldMasterId id="2147483939" r:id="rId22"/>
    <p:sldMasterId id="2147483951" r:id="rId23"/>
    <p:sldMasterId id="2147483964" r:id="rId24"/>
    <p:sldMasterId id="2147483976" r:id="rId25"/>
    <p:sldMasterId id="2147483988" r:id="rId26"/>
    <p:sldMasterId id="2147484000" r:id="rId27"/>
    <p:sldMasterId id="2147484012" r:id="rId28"/>
    <p:sldMasterId id="2147484024" r:id="rId29"/>
    <p:sldMasterId id="2147484037" r:id="rId30"/>
    <p:sldMasterId id="2147484049" r:id="rId31"/>
    <p:sldMasterId id="2147484061" r:id="rId32"/>
    <p:sldMasterId id="2147484073" r:id="rId33"/>
  </p:sldMasterIdLst>
  <p:sldIdLst>
    <p:sldId id="256" r:id="rId34"/>
    <p:sldId id="257" r:id="rId35"/>
    <p:sldId id="258" r:id="rId36"/>
    <p:sldId id="259" r:id="rId37"/>
    <p:sldId id="260" r:id="rId38"/>
    <p:sldId id="261" r:id="rId39"/>
    <p:sldId id="262" r:id="rId40"/>
    <p:sldId id="263" r:id="rId41"/>
    <p:sldId id="266" r:id="rId42"/>
    <p:sldId id="264" r:id="rId43"/>
    <p:sldId id="265" r:id="rId44"/>
    <p:sldId id="267" r:id="rId45"/>
    <p:sldId id="268" r:id="rId46"/>
    <p:sldId id="269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6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.xml"/><Relationship Id="rId42" Type="http://schemas.openxmlformats.org/officeDocument/2006/relationships/slide" Target="slides/slide9.xml"/><Relationship Id="rId47" Type="http://schemas.openxmlformats.org/officeDocument/2006/relationships/slide" Target="slides/slide14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" Target="slides/slide5.xml"/><Relationship Id="rId46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slide" Target="slides/slide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" Target="slides/slide4.xml"/><Relationship Id="rId40" Type="http://schemas.openxmlformats.org/officeDocument/2006/relationships/slide" Target="slides/slide7.xml"/><Relationship Id="rId45" Type="http://schemas.openxmlformats.org/officeDocument/2006/relationships/slide" Target="slides/slide12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3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2.xml"/><Relationship Id="rId43" Type="http://schemas.openxmlformats.org/officeDocument/2006/relationships/slide" Target="slides/slide10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3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28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3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5B106E36-FD25-4E2D-B0AA-010F637433A0}" type="datetimeFigureOut">
              <a:rPr lang="ru-RU" smtClean="0"/>
              <a:pPr/>
              <a:t>23.03.2009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23.03.2009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E703EA-E94D-4769-A99E-5FFB7FBDC1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72288-6201-463F-BC88-B29E9AC034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A22A97-EA61-4FC7-81E6-8BA97A8D50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9A1888-2140-43DB-A03F-BA6FAFB8B5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895FE5-E9A9-4984-A866-8DA71E2A75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AB88E-608B-41D5-BB6C-1EB6DBC341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13C299-12AE-4387-9928-05ACDB51C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951F2-BF83-4531-9694-869455DEB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884CE6-56C6-4E98-9496-92C5DB2BE3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969589-7394-4593-963B-21705EE792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23.03.2009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9681939-B638-4A3F-96CE-38823E049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9681939-B638-4A3F-96CE-38823E049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4915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15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915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916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4A4852E-7491-45E2-BF54-D4A8ECFDC43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916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C6BD8-4CB1-49FF-ACC2-201E794BF6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DD5D5-82DE-4158-90F5-359F8D218A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141C8D-EBE3-43B4-AE0D-FF565F53D4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D2A99-5F1A-4E06-A1E7-3B09243DFEC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6BD89E-5869-42A1-B196-246B4393787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BFD33-A3BE-4D29-A7CE-F9F5CCBD08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1F881-59A4-4AF8-A4AE-2CDACF4AACE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9525" y="685800"/>
            <a:ext cx="7086600" cy="731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984625" y="1600200"/>
            <a:ext cx="25527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3984625" y="3938588"/>
            <a:ext cx="25527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23.03.2009</a:t>
            </a:fld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C05E85-3794-4CB7-9C5F-3658D010B88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507E71-3C1A-4E07-82C8-5AF75327BBE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D2ED3-81A3-436A-8DA7-FD00103AEB7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31300" cy="6845300"/>
            <a:chOff x="0" y="0"/>
            <a:chExt cx="5752" cy="4312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0"/>
              <a:ext cx="5752" cy="4312"/>
              <a:chOff x="0" y="0"/>
              <a:chExt cx="5752" cy="4312"/>
            </a:xfrm>
          </p:grpSpPr>
          <p:sp>
            <p:nvSpPr>
              <p:cNvPr id="33" name="Rectangle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52" cy="9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Rectangle 5"/>
              <p:cNvSpPr>
                <a:spLocks noChangeArrowheads="1"/>
              </p:cNvSpPr>
              <p:nvPr/>
            </p:nvSpPr>
            <p:spPr bwMode="auto">
              <a:xfrm>
                <a:off x="0" y="4213"/>
                <a:ext cx="5752" cy="9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Rectangle 6"/>
              <p:cNvSpPr>
                <a:spLocks noChangeArrowheads="1"/>
              </p:cNvSpPr>
              <p:nvPr/>
            </p:nvSpPr>
            <p:spPr bwMode="auto">
              <a:xfrm>
                <a:off x="5643" y="0"/>
                <a:ext cx="108" cy="4312"/>
              </a:xfrm>
              <a:prstGeom prst="rect">
                <a:avLst/>
              </a:prstGeom>
              <a:gradFill rotWithShape="0">
                <a:gsLst>
                  <a:gs pos="0">
                    <a:srgbClr val="0000FF"/>
                  </a:gs>
                  <a:gs pos="50000">
                    <a:srgbClr val="0000FF">
                      <a:gamma/>
                      <a:shade val="89804"/>
                      <a:invGamma/>
                    </a:srgbClr>
                  </a:gs>
                  <a:gs pos="100000">
                    <a:srgbClr val="00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Rectangl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9" cy="4310"/>
              </a:xfrm>
              <a:prstGeom prst="rect">
                <a:avLst/>
              </a:prstGeom>
              <a:gradFill rotWithShape="0">
                <a:gsLst>
                  <a:gs pos="0">
                    <a:srgbClr val="0000FF"/>
                  </a:gs>
                  <a:gs pos="50000">
                    <a:srgbClr val="0000FF">
                      <a:gamma/>
                      <a:shade val="89804"/>
                      <a:invGamma/>
                    </a:srgbClr>
                  </a:gs>
                  <a:gs pos="100000">
                    <a:srgbClr val="00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256" y="130"/>
              <a:ext cx="5266" cy="1049"/>
              <a:chOff x="256" y="130"/>
              <a:chExt cx="5266" cy="1049"/>
            </a:xfrm>
          </p:grpSpPr>
          <p:grpSp>
            <p:nvGrpSpPr>
              <p:cNvPr id="5" name="Group 9"/>
              <p:cNvGrpSpPr>
                <a:grpSpLocks/>
              </p:cNvGrpSpPr>
              <p:nvPr/>
            </p:nvGrpSpPr>
            <p:grpSpPr bwMode="auto">
              <a:xfrm>
                <a:off x="256" y="407"/>
                <a:ext cx="5266" cy="772"/>
                <a:chOff x="256" y="407"/>
                <a:chExt cx="5266" cy="772"/>
              </a:xfrm>
            </p:grpSpPr>
            <p:grpSp>
              <p:nvGrpSpPr>
                <p:cNvPr id="6" name="Group 10"/>
                <p:cNvGrpSpPr>
                  <a:grpSpLocks/>
                </p:cNvGrpSpPr>
                <p:nvPr/>
              </p:nvGrpSpPr>
              <p:grpSpPr bwMode="auto">
                <a:xfrm>
                  <a:off x="257" y="416"/>
                  <a:ext cx="5255" cy="753"/>
                  <a:chOff x="257" y="416"/>
                  <a:chExt cx="5255" cy="753"/>
                </a:xfrm>
              </p:grpSpPr>
              <p:sp>
                <p:nvSpPr>
                  <p:cNvPr id="28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257" y="416"/>
                    <a:ext cx="5251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9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257" y="603"/>
                    <a:ext cx="5251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0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57" y="793"/>
                    <a:ext cx="5240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1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257" y="980"/>
                    <a:ext cx="5255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57" y="1169"/>
                    <a:ext cx="5226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26" name="Rectangle 16"/>
                <p:cNvSpPr>
                  <a:spLocks noChangeArrowheads="1"/>
                </p:cNvSpPr>
                <p:nvPr/>
              </p:nvSpPr>
              <p:spPr bwMode="auto">
                <a:xfrm>
                  <a:off x="256" y="407"/>
                  <a:ext cx="70" cy="77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7" name="Rectangle 17"/>
                <p:cNvSpPr>
                  <a:spLocks noChangeArrowheads="1"/>
                </p:cNvSpPr>
                <p:nvPr/>
              </p:nvSpPr>
              <p:spPr bwMode="auto">
                <a:xfrm>
                  <a:off x="5452" y="407"/>
                  <a:ext cx="70" cy="77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7" name="Group 18"/>
              <p:cNvGrpSpPr>
                <a:grpSpLocks/>
              </p:cNvGrpSpPr>
              <p:nvPr/>
            </p:nvGrpSpPr>
            <p:grpSpPr bwMode="auto">
              <a:xfrm>
                <a:off x="440" y="130"/>
                <a:ext cx="4893" cy="921"/>
                <a:chOff x="440" y="130"/>
                <a:chExt cx="4893" cy="921"/>
              </a:xfrm>
            </p:grpSpPr>
            <p:grpSp>
              <p:nvGrpSpPr>
                <p:cNvPr id="8" name="Group 19"/>
                <p:cNvGrpSpPr>
                  <a:grpSpLocks/>
                </p:cNvGrpSpPr>
                <p:nvPr/>
              </p:nvGrpSpPr>
              <p:grpSpPr bwMode="auto">
                <a:xfrm>
                  <a:off x="440" y="591"/>
                  <a:ext cx="347" cy="460"/>
                  <a:chOff x="440" y="591"/>
                  <a:chExt cx="347" cy="460"/>
                </a:xfrm>
              </p:grpSpPr>
              <p:sp>
                <p:nvSpPr>
                  <p:cNvPr id="22" name="Freeform 20"/>
                  <p:cNvSpPr>
                    <a:spLocks/>
                  </p:cNvSpPr>
                  <p:nvPr/>
                </p:nvSpPr>
                <p:spPr bwMode="auto">
                  <a:xfrm>
                    <a:off x="612" y="610"/>
                    <a:ext cx="1" cy="360"/>
                  </a:xfrm>
                  <a:custGeom>
                    <a:avLst/>
                    <a:gdLst/>
                    <a:ahLst/>
                    <a:cxnLst>
                      <a:cxn ang="0">
                        <a:pos x="0" y="359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360">
                        <a:moveTo>
                          <a:pt x="0" y="359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3" name="Freeform 21"/>
                  <p:cNvSpPr>
                    <a:spLocks/>
                  </p:cNvSpPr>
                  <p:nvPr/>
                </p:nvSpPr>
                <p:spPr bwMode="auto">
                  <a:xfrm>
                    <a:off x="607" y="591"/>
                    <a:ext cx="180" cy="11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" y="0"/>
                      </a:cxn>
                      <a:cxn ang="0">
                        <a:pos x="34" y="0"/>
                      </a:cxn>
                      <a:cxn ang="0">
                        <a:pos x="46" y="8"/>
                      </a:cxn>
                      <a:cxn ang="0">
                        <a:pos x="57" y="23"/>
                      </a:cxn>
                      <a:cxn ang="0">
                        <a:pos x="81" y="31"/>
                      </a:cxn>
                      <a:cxn ang="0">
                        <a:pos x="104" y="39"/>
                      </a:cxn>
                      <a:cxn ang="0">
                        <a:pos x="127" y="31"/>
                      </a:cxn>
                      <a:cxn ang="0">
                        <a:pos x="150" y="23"/>
                      </a:cxn>
                      <a:cxn ang="0">
                        <a:pos x="161" y="16"/>
                      </a:cxn>
                      <a:cxn ang="0">
                        <a:pos x="179" y="0"/>
                      </a:cxn>
                      <a:cxn ang="0">
                        <a:pos x="155" y="47"/>
                      </a:cxn>
                      <a:cxn ang="0">
                        <a:pos x="138" y="87"/>
                      </a:cxn>
                      <a:cxn ang="0">
                        <a:pos x="115" y="110"/>
                      </a:cxn>
                      <a:cxn ang="0">
                        <a:pos x="92" y="118"/>
                      </a:cxn>
                      <a:cxn ang="0">
                        <a:pos x="63" y="118"/>
                      </a:cxn>
                      <a:cxn ang="0">
                        <a:pos x="46" y="102"/>
                      </a:cxn>
                      <a:cxn ang="0">
                        <a:pos x="40" y="102"/>
                      </a:cxn>
                      <a:cxn ang="0">
                        <a:pos x="29" y="95"/>
                      </a:cxn>
                      <a:cxn ang="0">
                        <a:pos x="17" y="95"/>
                      </a:cxn>
                      <a:cxn ang="0">
                        <a:pos x="0" y="95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80" h="119">
                        <a:moveTo>
                          <a:pt x="0" y="0"/>
                        </a:moveTo>
                        <a:lnTo>
                          <a:pt x="17" y="0"/>
                        </a:lnTo>
                        <a:lnTo>
                          <a:pt x="34" y="0"/>
                        </a:lnTo>
                        <a:lnTo>
                          <a:pt x="46" y="8"/>
                        </a:lnTo>
                        <a:lnTo>
                          <a:pt x="57" y="23"/>
                        </a:lnTo>
                        <a:lnTo>
                          <a:pt x="81" y="31"/>
                        </a:lnTo>
                        <a:lnTo>
                          <a:pt x="104" y="39"/>
                        </a:lnTo>
                        <a:lnTo>
                          <a:pt x="127" y="31"/>
                        </a:lnTo>
                        <a:lnTo>
                          <a:pt x="150" y="23"/>
                        </a:lnTo>
                        <a:lnTo>
                          <a:pt x="161" y="16"/>
                        </a:lnTo>
                        <a:lnTo>
                          <a:pt x="179" y="0"/>
                        </a:lnTo>
                        <a:lnTo>
                          <a:pt x="155" y="47"/>
                        </a:lnTo>
                        <a:lnTo>
                          <a:pt x="138" y="87"/>
                        </a:lnTo>
                        <a:lnTo>
                          <a:pt x="115" y="110"/>
                        </a:lnTo>
                        <a:lnTo>
                          <a:pt x="92" y="118"/>
                        </a:lnTo>
                        <a:lnTo>
                          <a:pt x="63" y="118"/>
                        </a:lnTo>
                        <a:lnTo>
                          <a:pt x="46" y="102"/>
                        </a:lnTo>
                        <a:lnTo>
                          <a:pt x="40" y="102"/>
                        </a:lnTo>
                        <a:lnTo>
                          <a:pt x="29" y="95"/>
                        </a:lnTo>
                        <a:lnTo>
                          <a:pt x="17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4" name="Freeform 22"/>
                  <p:cNvSpPr>
                    <a:spLocks/>
                  </p:cNvSpPr>
                  <p:nvPr/>
                </p:nvSpPr>
                <p:spPr bwMode="auto">
                  <a:xfrm>
                    <a:off x="440" y="923"/>
                    <a:ext cx="179" cy="128"/>
                  </a:xfrm>
                  <a:custGeom>
                    <a:avLst/>
                    <a:gdLst/>
                    <a:ahLst/>
                    <a:cxnLst>
                      <a:cxn ang="0">
                        <a:pos x="104" y="121"/>
                      </a:cxn>
                      <a:cxn ang="0">
                        <a:pos x="141" y="102"/>
                      </a:cxn>
                      <a:cxn ang="0">
                        <a:pos x="166" y="83"/>
                      </a:cxn>
                      <a:cxn ang="0">
                        <a:pos x="178" y="58"/>
                      </a:cxn>
                      <a:cxn ang="0">
                        <a:pos x="178" y="38"/>
                      </a:cxn>
                      <a:cxn ang="0">
                        <a:pos x="166" y="19"/>
                      </a:cxn>
                      <a:cxn ang="0">
                        <a:pos x="141" y="6"/>
                      </a:cxn>
                      <a:cxn ang="0">
                        <a:pos x="110" y="0"/>
                      </a:cxn>
                      <a:cxn ang="0">
                        <a:pos x="74" y="6"/>
                      </a:cxn>
                      <a:cxn ang="0">
                        <a:pos x="40" y="22"/>
                      </a:cxn>
                      <a:cxn ang="0">
                        <a:pos x="12" y="44"/>
                      </a:cxn>
                      <a:cxn ang="0">
                        <a:pos x="0" y="70"/>
                      </a:cxn>
                      <a:cxn ang="0">
                        <a:pos x="0" y="89"/>
                      </a:cxn>
                      <a:cxn ang="0">
                        <a:pos x="12" y="108"/>
                      </a:cxn>
                      <a:cxn ang="0">
                        <a:pos x="37" y="121"/>
                      </a:cxn>
                      <a:cxn ang="0">
                        <a:pos x="68" y="127"/>
                      </a:cxn>
                      <a:cxn ang="0">
                        <a:pos x="104" y="121"/>
                      </a:cxn>
                    </a:cxnLst>
                    <a:rect l="0" t="0" r="r" b="b"/>
                    <a:pathLst>
                      <a:path w="179" h="128">
                        <a:moveTo>
                          <a:pt x="104" y="121"/>
                        </a:moveTo>
                        <a:lnTo>
                          <a:pt x="141" y="102"/>
                        </a:lnTo>
                        <a:lnTo>
                          <a:pt x="166" y="83"/>
                        </a:lnTo>
                        <a:lnTo>
                          <a:pt x="178" y="58"/>
                        </a:lnTo>
                        <a:lnTo>
                          <a:pt x="178" y="38"/>
                        </a:lnTo>
                        <a:lnTo>
                          <a:pt x="166" y="19"/>
                        </a:lnTo>
                        <a:lnTo>
                          <a:pt x="141" y="6"/>
                        </a:lnTo>
                        <a:lnTo>
                          <a:pt x="110" y="0"/>
                        </a:lnTo>
                        <a:lnTo>
                          <a:pt x="74" y="6"/>
                        </a:lnTo>
                        <a:lnTo>
                          <a:pt x="40" y="22"/>
                        </a:lnTo>
                        <a:lnTo>
                          <a:pt x="12" y="44"/>
                        </a:lnTo>
                        <a:lnTo>
                          <a:pt x="0" y="70"/>
                        </a:lnTo>
                        <a:lnTo>
                          <a:pt x="0" y="89"/>
                        </a:lnTo>
                        <a:lnTo>
                          <a:pt x="12" y="108"/>
                        </a:lnTo>
                        <a:lnTo>
                          <a:pt x="37" y="121"/>
                        </a:lnTo>
                        <a:lnTo>
                          <a:pt x="68" y="127"/>
                        </a:lnTo>
                        <a:lnTo>
                          <a:pt x="104" y="121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9" name="Group 23"/>
                <p:cNvGrpSpPr>
                  <a:grpSpLocks/>
                </p:cNvGrpSpPr>
                <p:nvPr/>
              </p:nvGrpSpPr>
              <p:grpSpPr bwMode="auto">
                <a:xfrm>
                  <a:off x="4842" y="305"/>
                  <a:ext cx="491" cy="521"/>
                  <a:chOff x="4842" y="305"/>
                  <a:chExt cx="491" cy="521"/>
                </a:xfrm>
              </p:grpSpPr>
              <p:sp>
                <p:nvSpPr>
                  <p:cNvPr id="17" name="Freeform 24"/>
                  <p:cNvSpPr>
                    <a:spLocks/>
                  </p:cNvSpPr>
                  <p:nvPr/>
                </p:nvSpPr>
                <p:spPr bwMode="auto">
                  <a:xfrm>
                    <a:off x="5019" y="398"/>
                    <a:ext cx="1" cy="350"/>
                  </a:xfrm>
                  <a:custGeom>
                    <a:avLst/>
                    <a:gdLst/>
                    <a:ahLst/>
                    <a:cxnLst>
                      <a:cxn ang="0">
                        <a:pos x="0" y="349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350">
                        <a:moveTo>
                          <a:pt x="0" y="349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8" name="Freeform 25"/>
                  <p:cNvSpPr>
                    <a:spLocks/>
                  </p:cNvSpPr>
                  <p:nvPr/>
                </p:nvSpPr>
                <p:spPr bwMode="auto">
                  <a:xfrm>
                    <a:off x="4842" y="702"/>
                    <a:ext cx="184" cy="124"/>
                  </a:xfrm>
                  <a:custGeom>
                    <a:avLst/>
                    <a:gdLst/>
                    <a:ahLst/>
                    <a:cxnLst>
                      <a:cxn ang="0">
                        <a:pos x="107" y="117"/>
                      </a:cxn>
                      <a:cxn ang="0">
                        <a:pos x="145" y="99"/>
                      </a:cxn>
                      <a:cxn ang="0">
                        <a:pos x="170" y="80"/>
                      </a:cxn>
                      <a:cxn ang="0">
                        <a:pos x="183" y="56"/>
                      </a:cxn>
                      <a:cxn ang="0">
                        <a:pos x="183" y="37"/>
                      </a:cxn>
                      <a:cxn ang="0">
                        <a:pos x="170" y="18"/>
                      </a:cxn>
                      <a:cxn ang="0">
                        <a:pos x="145" y="6"/>
                      </a:cxn>
                      <a:cxn ang="0">
                        <a:pos x="113" y="0"/>
                      </a:cxn>
                      <a:cxn ang="0">
                        <a:pos x="76" y="6"/>
                      </a:cxn>
                      <a:cxn ang="0">
                        <a:pos x="38" y="24"/>
                      </a:cxn>
                      <a:cxn ang="0">
                        <a:pos x="13" y="43"/>
                      </a:cxn>
                      <a:cxn ang="0">
                        <a:pos x="0" y="68"/>
                      </a:cxn>
                      <a:cxn ang="0">
                        <a:pos x="0" y="86"/>
                      </a:cxn>
                      <a:cxn ang="0">
                        <a:pos x="13" y="105"/>
                      </a:cxn>
                      <a:cxn ang="0">
                        <a:pos x="38" y="117"/>
                      </a:cxn>
                      <a:cxn ang="0">
                        <a:pos x="70" y="123"/>
                      </a:cxn>
                      <a:cxn ang="0">
                        <a:pos x="107" y="117"/>
                      </a:cxn>
                    </a:cxnLst>
                    <a:rect l="0" t="0" r="r" b="b"/>
                    <a:pathLst>
                      <a:path w="184" h="124">
                        <a:moveTo>
                          <a:pt x="107" y="117"/>
                        </a:moveTo>
                        <a:lnTo>
                          <a:pt x="145" y="99"/>
                        </a:lnTo>
                        <a:lnTo>
                          <a:pt x="170" y="80"/>
                        </a:lnTo>
                        <a:lnTo>
                          <a:pt x="183" y="56"/>
                        </a:lnTo>
                        <a:lnTo>
                          <a:pt x="183" y="37"/>
                        </a:lnTo>
                        <a:lnTo>
                          <a:pt x="170" y="18"/>
                        </a:lnTo>
                        <a:lnTo>
                          <a:pt x="145" y="6"/>
                        </a:lnTo>
                        <a:lnTo>
                          <a:pt x="113" y="0"/>
                        </a:lnTo>
                        <a:lnTo>
                          <a:pt x="76" y="6"/>
                        </a:lnTo>
                        <a:lnTo>
                          <a:pt x="38" y="24"/>
                        </a:lnTo>
                        <a:lnTo>
                          <a:pt x="13" y="43"/>
                        </a:lnTo>
                        <a:lnTo>
                          <a:pt x="0" y="68"/>
                        </a:lnTo>
                        <a:lnTo>
                          <a:pt x="0" y="86"/>
                        </a:lnTo>
                        <a:lnTo>
                          <a:pt x="13" y="105"/>
                        </a:lnTo>
                        <a:lnTo>
                          <a:pt x="38" y="117"/>
                        </a:lnTo>
                        <a:lnTo>
                          <a:pt x="70" y="123"/>
                        </a:lnTo>
                        <a:lnTo>
                          <a:pt x="107" y="117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9" name="Freeform 26"/>
                  <p:cNvSpPr>
                    <a:spLocks/>
                  </p:cNvSpPr>
                  <p:nvPr/>
                </p:nvSpPr>
                <p:spPr bwMode="auto">
                  <a:xfrm>
                    <a:off x="5017" y="305"/>
                    <a:ext cx="304" cy="199"/>
                  </a:xfrm>
                  <a:custGeom>
                    <a:avLst/>
                    <a:gdLst/>
                    <a:ahLst/>
                    <a:cxnLst>
                      <a:cxn ang="0">
                        <a:pos x="303" y="115"/>
                      </a:cxn>
                      <a:cxn ang="0">
                        <a:pos x="290" y="134"/>
                      </a:cxn>
                      <a:cxn ang="0">
                        <a:pos x="270" y="147"/>
                      </a:cxn>
                      <a:cxn ang="0">
                        <a:pos x="251" y="153"/>
                      </a:cxn>
                      <a:cxn ang="0">
                        <a:pos x="237" y="159"/>
                      </a:cxn>
                      <a:cxn ang="0">
                        <a:pos x="197" y="159"/>
                      </a:cxn>
                      <a:cxn ang="0">
                        <a:pos x="158" y="159"/>
                      </a:cxn>
                      <a:cxn ang="0">
                        <a:pos x="119" y="153"/>
                      </a:cxn>
                      <a:cxn ang="0">
                        <a:pos x="79" y="159"/>
                      </a:cxn>
                      <a:cxn ang="0">
                        <a:pos x="59" y="159"/>
                      </a:cxn>
                      <a:cxn ang="0">
                        <a:pos x="39" y="172"/>
                      </a:cxn>
                      <a:cxn ang="0">
                        <a:pos x="20" y="179"/>
                      </a:cxn>
                      <a:cxn ang="0">
                        <a:pos x="0" y="198"/>
                      </a:cxn>
                      <a:cxn ang="0">
                        <a:pos x="0" y="83"/>
                      </a:cxn>
                      <a:cxn ang="0">
                        <a:pos x="20" y="63"/>
                      </a:cxn>
                      <a:cxn ang="0">
                        <a:pos x="39" y="51"/>
                      </a:cxn>
                      <a:cxn ang="0">
                        <a:pos x="59" y="44"/>
                      </a:cxn>
                      <a:cxn ang="0">
                        <a:pos x="79" y="38"/>
                      </a:cxn>
                      <a:cxn ang="0">
                        <a:pos x="119" y="38"/>
                      </a:cxn>
                      <a:cxn ang="0">
                        <a:pos x="158" y="44"/>
                      </a:cxn>
                      <a:cxn ang="0">
                        <a:pos x="197" y="44"/>
                      </a:cxn>
                      <a:cxn ang="0">
                        <a:pos x="237" y="38"/>
                      </a:cxn>
                      <a:cxn ang="0">
                        <a:pos x="251" y="38"/>
                      </a:cxn>
                      <a:cxn ang="0">
                        <a:pos x="270" y="25"/>
                      </a:cxn>
                      <a:cxn ang="0">
                        <a:pos x="290" y="19"/>
                      </a:cxn>
                      <a:cxn ang="0">
                        <a:pos x="303" y="0"/>
                      </a:cxn>
                      <a:cxn ang="0">
                        <a:pos x="303" y="115"/>
                      </a:cxn>
                    </a:cxnLst>
                    <a:rect l="0" t="0" r="r" b="b"/>
                    <a:pathLst>
                      <a:path w="304" h="199">
                        <a:moveTo>
                          <a:pt x="303" y="115"/>
                        </a:moveTo>
                        <a:lnTo>
                          <a:pt x="290" y="134"/>
                        </a:lnTo>
                        <a:lnTo>
                          <a:pt x="270" y="147"/>
                        </a:lnTo>
                        <a:lnTo>
                          <a:pt x="251" y="153"/>
                        </a:lnTo>
                        <a:lnTo>
                          <a:pt x="237" y="159"/>
                        </a:lnTo>
                        <a:lnTo>
                          <a:pt x="197" y="159"/>
                        </a:lnTo>
                        <a:lnTo>
                          <a:pt x="158" y="159"/>
                        </a:lnTo>
                        <a:lnTo>
                          <a:pt x="119" y="153"/>
                        </a:lnTo>
                        <a:lnTo>
                          <a:pt x="79" y="159"/>
                        </a:lnTo>
                        <a:lnTo>
                          <a:pt x="59" y="159"/>
                        </a:lnTo>
                        <a:lnTo>
                          <a:pt x="39" y="172"/>
                        </a:lnTo>
                        <a:lnTo>
                          <a:pt x="20" y="179"/>
                        </a:lnTo>
                        <a:lnTo>
                          <a:pt x="0" y="198"/>
                        </a:lnTo>
                        <a:lnTo>
                          <a:pt x="0" y="83"/>
                        </a:lnTo>
                        <a:lnTo>
                          <a:pt x="20" y="63"/>
                        </a:lnTo>
                        <a:lnTo>
                          <a:pt x="39" y="51"/>
                        </a:lnTo>
                        <a:lnTo>
                          <a:pt x="59" y="44"/>
                        </a:lnTo>
                        <a:lnTo>
                          <a:pt x="79" y="38"/>
                        </a:lnTo>
                        <a:lnTo>
                          <a:pt x="119" y="38"/>
                        </a:lnTo>
                        <a:lnTo>
                          <a:pt x="158" y="44"/>
                        </a:lnTo>
                        <a:lnTo>
                          <a:pt x="197" y="44"/>
                        </a:lnTo>
                        <a:lnTo>
                          <a:pt x="237" y="38"/>
                        </a:lnTo>
                        <a:lnTo>
                          <a:pt x="251" y="38"/>
                        </a:lnTo>
                        <a:lnTo>
                          <a:pt x="270" y="25"/>
                        </a:lnTo>
                        <a:lnTo>
                          <a:pt x="290" y="19"/>
                        </a:lnTo>
                        <a:lnTo>
                          <a:pt x="303" y="0"/>
                        </a:lnTo>
                        <a:lnTo>
                          <a:pt x="303" y="115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0" name="Freeform 27"/>
                  <p:cNvSpPr>
                    <a:spLocks/>
                  </p:cNvSpPr>
                  <p:nvPr/>
                </p:nvSpPr>
                <p:spPr bwMode="auto">
                  <a:xfrm>
                    <a:off x="5326" y="312"/>
                    <a:ext cx="1" cy="366"/>
                  </a:xfrm>
                  <a:custGeom>
                    <a:avLst/>
                    <a:gdLst/>
                    <a:ahLst/>
                    <a:cxnLst>
                      <a:cxn ang="0">
                        <a:pos x="0" y="365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366">
                        <a:moveTo>
                          <a:pt x="0" y="365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1" name="Freeform 28"/>
                  <p:cNvSpPr>
                    <a:spLocks/>
                  </p:cNvSpPr>
                  <p:nvPr/>
                </p:nvSpPr>
                <p:spPr bwMode="auto">
                  <a:xfrm>
                    <a:off x="5150" y="641"/>
                    <a:ext cx="183" cy="123"/>
                  </a:xfrm>
                  <a:custGeom>
                    <a:avLst/>
                    <a:gdLst/>
                    <a:ahLst/>
                    <a:cxnLst>
                      <a:cxn ang="0">
                        <a:pos x="107" y="116"/>
                      </a:cxn>
                      <a:cxn ang="0">
                        <a:pos x="144" y="98"/>
                      </a:cxn>
                      <a:cxn ang="0">
                        <a:pos x="170" y="80"/>
                      </a:cxn>
                      <a:cxn ang="0">
                        <a:pos x="182" y="55"/>
                      </a:cxn>
                      <a:cxn ang="0">
                        <a:pos x="182" y="36"/>
                      </a:cxn>
                      <a:cxn ang="0">
                        <a:pos x="170" y="18"/>
                      </a:cxn>
                      <a:cxn ang="0">
                        <a:pos x="144" y="6"/>
                      </a:cxn>
                      <a:cxn ang="0">
                        <a:pos x="113" y="0"/>
                      </a:cxn>
                      <a:cxn ang="0">
                        <a:pos x="75" y="6"/>
                      </a:cxn>
                      <a:cxn ang="0">
                        <a:pos x="37" y="24"/>
                      </a:cxn>
                      <a:cxn ang="0">
                        <a:pos x="12" y="42"/>
                      </a:cxn>
                      <a:cxn ang="0">
                        <a:pos x="0" y="67"/>
                      </a:cxn>
                      <a:cxn ang="0">
                        <a:pos x="0" y="86"/>
                      </a:cxn>
                      <a:cxn ang="0">
                        <a:pos x="12" y="104"/>
                      </a:cxn>
                      <a:cxn ang="0">
                        <a:pos x="37" y="116"/>
                      </a:cxn>
                      <a:cxn ang="0">
                        <a:pos x="69" y="122"/>
                      </a:cxn>
                      <a:cxn ang="0">
                        <a:pos x="107" y="116"/>
                      </a:cxn>
                    </a:cxnLst>
                    <a:rect l="0" t="0" r="r" b="b"/>
                    <a:pathLst>
                      <a:path w="183" h="123">
                        <a:moveTo>
                          <a:pt x="107" y="116"/>
                        </a:moveTo>
                        <a:lnTo>
                          <a:pt x="144" y="98"/>
                        </a:lnTo>
                        <a:lnTo>
                          <a:pt x="170" y="80"/>
                        </a:lnTo>
                        <a:lnTo>
                          <a:pt x="182" y="55"/>
                        </a:lnTo>
                        <a:lnTo>
                          <a:pt x="182" y="36"/>
                        </a:lnTo>
                        <a:lnTo>
                          <a:pt x="170" y="18"/>
                        </a:lnTo>
                        <a:lnTo>
                          <a:pt x="144" y="6"/>
                        </a:lnTo>
                        <a:lnTo>
                          <a:pt x="113" y="0"/>
                        </a:lnTo>
                        <a:lnTo>
                          <a:pt x="75" y="6"/>
                        </a:lnTo>
                        <a:lnTo>
                          <a:pt x="37" y="24"/>
                        </a:lnTo>
                        <a:lnTo>
                          <a:pt x="12" y="42"/>
                        </a:lnTo>
                        <a:lnTo>
                          <a:pt x="0" y="67"/>
                        </a:lnTo>
                        <a:lnTo>
                          <a:pt x="0" y="86"/>
                        </a:lnTo>
                        <a:lnTo>
                          <a:pt x="12" y="104"/>
                        </a:lnTo>
                        <a:lnTo>
                          <a:pt x="37" y="116"/>
                        </a:lnTo>
                        <a:lnTo>
                          <a:pt x="69" y="122"/>
                        </a:lnTo>
                        <a:lnTo>
                          <a:pt x="107" y="116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" name="Group 29"/>
                <p:cNvGrpSpPr>
                  <a:grpSpLocks/>
                </p:cNvGrpSpPr>
                <p:nvPr/>
              </p:nvGrpSpPr>
              <p:grpSpPr bwMode="auto">
                <a:xfrm>
                  <a:off x="890" y="130"/>
                  <a:ext cx="502" cy="527"/>
                  <a:chOff x="890" y="130"/>
                  <a:chExt cx="502" cy="527"/>
                </a:xfrm>
              </p:grpSpPr>
              <p:sp>
                <p:nvSpPr>
                  <p:cNvPr id="12" name="Freeform 30"/>
                  <p:cNvSpPr>
                    <a:spLocks/>
                  </p:cNvSpPr>
                  <p:nvPr/>
                </p:nvSpPr>
                <p:spPr bwMode="auto">
                  <a:xfrm>
                    <a:off x="1074" y="224"/>
                    <a:ext cx="1" cy="354"/>
                  </a:xfrm>
                  <a:custGeom>
                    <a:avLst/>
                    <a:gdLst/>
                    <a:ahLst/>
                    <a:cxnLst>
                      <a:cxn ang="0">
                        <a:pos x="0" y="353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354">
                        <a:moveTo>
                          <a:pt x="0" y="353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3" name="Freeform 31"/>
                  <p:cNvSpPr>
                    <a:spLocks/>
                  </p:cNvSpPr>
                  <p:nvPr/>
                </p:nvSpPr>
                <p:spPr bwMode="auto">
                  <a:xfrm>
                    <a:off x="890" y="530"/>
                    <a:ext cx="191" cy="127"/>
                  </a:xfrm>
                  <a:custGeom>
                    <a:avLst/>
                    <a:gdLst/>
                    <a:ahLst/>
                    <a:cxnLst>
                      <a:cxn ang="0">
                        <a:pos x="111" y="120"/>
                      </a:cxn>
                      <a:cxn ang="0">
                        <a:pos x="150" y="101"/>
                      </a:cxn>
                      <a:cxn ang="0">
                        <a:pos x="177" y="82"/>
                      </a:cxn>
                      <a:cxn ang="0">
                        <a:pos x="190" y="57"/>
                      </a:cxn>
                      <a:cxn ang="0">
                        <a:pos x="190" y="38"/>
                      </a:cxn>
                      <a:cxn ang="0">
                        <a:pos x="177" y="19"/>
                      </a:cxn>
                      <a:cxn ang="0">
                        <a:pos x="150" y="6"/>
                      </a:cxn>
                      <a:cxn ang="0">
                        <a:pos x="118" y="0"/>
                      </a:cxn>
                      <a:cxn ang="0">
                        <a:pos x="79" y="6"/>
                      </a:cxn>
                      <a:cxn ang="0">
                        <a:pos x="39" y="25"/>
                      </a:cxn>
                      <a:cxn ang="0">
                        <a:pos x="13" y="44"/>
                      </a:cxn>
                      <a:cxn ang="0">
                        <a:pos x="0" y="70"/>
                      </a:cxn>
                      <a:cxn ang="0">
                        <a:pos x="0" y="88"/>
                      </a:cxn>
                      <a:cxn ang="0">
                        <a:pos x="13" y="107"/>
                      </a:cxn>
                      <a:cxn ang="0">
                        <a:pos x="39" y="120"/>
                      </a:cxn>
                      <a:cxn ang="0">
                        <a:pos x="72" y="126"/>
                      </a:cxn>
                      <a:cxn ang="0">
                        <a:pos x="111" y="120"/>
                      </a:cxn>
                    </a:cxnLst>
                    <a:rect l="0" t="0" r="r" b="b"/>
                    <a:pathLst>
                      <a:path w="191" h="127">
                        <a:moveTo>
                          <a:pt x="111" y="120"/>
                        </a:moveTo>
                        <a:lnTo>
                          <a:pt x="150" y="101"/>
                        </a:lnTo>
                        <a:lnTo>
                          <a:pt x="177" y="82"/>
                        </a:lnTo>
                        <a:lnTo>
                          <a:pt x="190" y="57"/>
                        </a:lnTo>
                        <a:lnTo>
                          <a:pt x="190" y="38"/>
                        </a:lnTo>
                        <a:lnTo>
                          <a:pt x="177" y="19"/>
                        </a:lnTo>
                        <a:lnTo>
                          <a:pt x="150" y="6"/>
                        </a:lnTo>
                        <a:lnTo>
                          <a:pt x="118" y="0"/>
                        </a:lnTo>
                        <a:lnTo>
                          <a:pt x="79" y="6"/>
                        </a:lnTo>
                        <a:lnTo>
                          <a:pt x="39" y="25"/>
                        </a:lnTo>
                        <a:lnTo>
                          <a:pt x="13" y="44"/>
                        </a:lnTo>
                        <a:lnTo>
                          <a:pt x="0" y="70"/>
                        </a:lnTo>
                        <a:lnTo>
                          <a:pt x="0" y="88"/>
                        </a:lnTo>
                        <a:lnTo>
                          <a:pt x="13" y="107"/>
                        </a:lnTo>
                        <a:lnTo>
                          <a:pt x="39" y="120"/>
                        </a:lnTo>
                        <a:lnTo>
                          <a:pt x="72" y="126"/>
                        </a:lnTo>
                        <a:lnTo>
                          <a:pt x="111" y="120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4" name="Freeform 32"/>
                  <p:cNvSpPr>
                    <a:spLocks/>
                  </p:cNvSpPr>
                  <p:nvPr/>
                </p:nvSpPr>
                <p:spPr bwMode="auto">
                  <a:xfrm>
                    <a:off x="1069" y="130"/>
                    <a:ext cx="312" cy="205"/>
                  </a:xfrm>
                  <a:custGeom>
                    <a:avLst/>
                    <a:gdLst/>
                    <a:ahLst/>
                    <a:cxnLst>
                      <a:cxn ang="0">
                        <a:pos x="311" y="118"/>
                      </a:cxn>
                      <a:cxn ang="0">
                        <a:pos x="298" y="138"/>
                      </a:cxn>
                      <a:cxn ang="0">
                        <a:pos x="277" y="151"/>
                      </a:cxn>
                      <a:cxn ang="0">
                        <a:pos x="257" y="158"/>
                      </a:cxn>
                      <a:cxn ang="0">
                        <a:pos x="244" y="164"/>
                      </a:cxn>
                      <a:cxn ang="0">
                        <a:pos x="203" y="164"/>
                      </a:cxn>
                      <a:cxn ang="0">
                        <a:pos x="162" y="164"/>
                      </a:cxn>
                      <a:cxn ang="0">
                        <a:pos x="122" y="158"/>
                      </a:cxn>
                      <a:cxn ang="0">
                        <a:pos x="81" y="164"/>
                      </a:cxn>
                      <a:cxn ang="0">
                        <a:pos x="61" y="164"/>
                      </a:cxn>
                      <a:cxn ang="0">
                        <a:pos x="40" y="177"/>
                      </a:cxn>
                      <a:cxn ang="0">
                        <a:pos x="20" y="184"/>
                      </a:cxn>
                      <a:cxn ang="0">
                        <a:pos x="0" y="204"/>
                      </a:cxn>
                      <a:cxn ang="0">
                        <a:pos x="0" y="86"/>
                      </a:cxn>
                      <a:cxn ang="0">
                        <a:pos x="20" y="65"/>
                      </a:cxn>
                      <a:cxn ang="0">
                        <a:pos x="40" y="52"/>
                      </a:cxn>
                      <a:cxn ang="0">
                        <a:pos x="61" y="46"/>
                      </a:cxn>
                      <a:cxn ang="0">
                        <a:pos x="81" y="39"/>
                      </a:cxn>
                      <a:cxn ang="0">
                        <a:pos x="122" y="39"/>
                      </a:cxn>
                      <a:cxn ang="0">
                        <a:pos x="162" y="46"/>
                      </a:cxn>
                      <a:cxn ang="0">
                        <a:pos x="203" y="46"/>
                      </a:cxn>
                      <a:cxn ang="0">
                        <a:pos x="244" y="39"/>
                      </a:cxn>
                      <a:cxn ang="0">
                        <a:pos x="257" y="39"/>
                      </a:cxn>
                      <a:cxn ang="0">
                        <a:pos x="277" y="26"/>
                      </a:cxn>
                      <a:cxn ang="0">
                        <a:pos x="298" y="20"/>
                      </a:cxn>
                      <a:cxn ang="0">
                        <a:pos x="311" y="0"/>
                      </a:cxn>
                      <a:cxn ang="0">
                        <a:pos x="311" y="118"/>
                      </a:cxn>
                    </a:cxnLst>
                    <a:rect l="0" t="0" r="r" b="b"/>
                    <a:pathLst>
                      <a:path w="312" h="205">
                        <a:moveTo>
                          <a:pt x="311" y="118"/>
                        </a:moveTo>
                        <a:lnTo>
                          <a:pt x="298" y="138"/>
                        </a:lnTo>
                        <a:lnTo>
                          <a:pt x="277" y="151"/>
                        </a:lnTo>
                        <a:lnTo>
                          <a:pt x="257" y="158"/>
                        </a:lnTo>
                        <a:lnTo>
                          <a:pt x="244" y="164"/>
                        </a:lnTo>
                        <a:lnTo>
                          <a:pt x="203" y="164"/>
                        </a:lnTo>
                        <a:lnTo>
                          <a:pt x="162" y="164"/>
                        </a:lnTo>
                        <a:lnTo>
                          <a:pt x="122" y="158"/>
                        </a:lnTo>
                        <a:lnTo>
                          <a:pt x="81" y="164"/>
                        </a:lnTo>
                        <a:lnTo>
                          <a:pt x="61" y="164"/>
                        </a:lnTo>
                        <a:lnTo>
                          <a:pt x="40" y="177"/>
                        </a:lnTo>
                        <a:lnTo>
                          <a:pt x="20" y="184"/>
                        </a:lnTo>
                        <a:lnTo>
                          <a:pt x="0" y="204"/>
                        </a:lnTo>
                        <a:lnTo>
                          <a:pt x="0" y="86"/>
                        </a:lnTo>
                        <a:lnTo>
                          <a:pt x="20" y="65"/>
                        </a:lnTo>
                        <a:lnTo>
                          <a:pt x="40" y="52"/>
                        </a:lnTo>
                        <a:lnTo>
                          <a:pt x="61" y="46"/>
                        </a:lnTo>
                        <a:lnTo>
                          <a:pt x="81" y="39"/>
                        </a:lnTo>
                        <a:lnTo>
                          <a:pt x="122" y="39"/>
                        </a:lnTo>
                        <a:lnTo>
                          <a:pt x="162" y="46"/>
                        </a:lnTo>
                        <a:lnTo>
                          <a:pt x="203" y="46"/>
                        </a:lnTo>
                        <a:lnTo>
                          <a:pt x="244" y="39"/>
                        </a:lnTo>
                        <a:lnTo>
                          <a:pt x="257" y="39"/>
                        </a:lnTo>
                        <a:lnTo>
                          <a:pt x="277" y="26"/>
                        </a:lnTo>
                        <a:lnTo>
                          <a:pt x="298" y="20"/>
                        </a:lnTo>
                        <a:lnTo>
                          <a:pt x="311" y="0"/>
                        </a:lnTo>
                        <a:lnTo>
                          <a:pt x="311" y="118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5" name="Freeform 33"/>
                  <p:cNvSpPr>
                    <a:spLocks/>
                  </p:cNvSpPr>
                  <p:nvPr/>
                </p:nvSpPr>
                <p:spPr bwMode="auto">
                  <a:xfrm>
                    <a:off x="1385" y="136"/>
                    <a:ext cx="1" cy="364"/>
                  </a:xfrm>
                  <a:custGeom>
                    <a:avLst/>
                    <a:gdLst/>
                    <a:ahLst/>
                    <a:cxnLst>
                      <a:cxn ang="0">
                        <a:pos x="0" y="363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364">
                        <a:moveTo>
                          <a:pt x="0" y="363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6" name="Freeform 34"/>
                  <p:cNvSpPr>
                    <a:spLocks/>
                  </p:cNvSpPr>
                  <p:nvPr/>
                </p:nvSpPr>
                <p:spPr bwMode="auto">
                  <a:xfrm>
                    <a:off x="1201" y="450"/>
                    <a:ext cx="191" cy="127"/>
                  </a:xfrm>
                  <a:custGeom>
                    <a:avLst/>
                    <a:gdLst/>
                    <a:ahLst/>
                    <a:cxnLst>
                      <a:cxn ang="0">
                        <a:pos x="111" y="120"/>
                      </a:cxn>
                      <a:cxn ang="0">
                        <a:pos x="150" y="101"/>
                      </a:cxn>
                      <a:cxn ang="0">
                        <a:pos x="177" y="82"/>
                      </a:cxn>
                      <a:cxn ang="0">
                        <a:pos x="190" y="57"/>
                      </a:cxn>
                      <a:cxn ang="0">
                        <a:pos x="190" y="38"/>
                      </a:cxn>
                      <a:cxn ang="0">
                        <a:pos x="177" y="19"/>
                      </a:cxn>
                      <a:cxn ang="0">
                        <a:pos x="150" y="6"/>
                      </a:cxn>
                      <a:cxn ang="0">
                        <a:pos x="118" y="0"/>
                      </a:cxn>
                      <a:cxn ang="0">
                        <a:pos x="79" y="6"/>
                      </a:cxn>
                      <a:cxn ang="0">
                        <a:pos x="39" y="25"/>
                      </a:cxn>
                      <a:cxn ang="0">
                        <a:pos x="13" y="44"/>
                      </a:cxn>
                      <a:cxn ang="0">
                        <a:pos x="0" y="70"/>
                      </a:cxn>
                      <a:cxn ang="0">
                        <a:pos x="0" y="88"/>
                      </a:cxn>
                      <a:cxn ang="0">
                        <a:pos x="13" y="107"/>
                      </a:cxn>
                      <a:cxn ang="0">
                        <a:pos x="39" y="120"/>
                      </a:cxn>
                      <a:cxn ang="0">
                        <a:pos x="72" y="126"/>
                      </a:cxn>
                      <a:cxn ang="0">
                        <a:pos x="111" y="120"/>
                      </a:cxn>
                    </a:cxnLst>
                    <a:rect l="0" t="0" r="r" b="b"/>
                    <a:pathLst>
                      <a:path w="191" h="127">
                        <a:moveTo>
                          <a:pt x="111" y="120"/>
                        </a:moveTo>
                        <a:lnTo>
                          <a:pt x="150" y="101"/>
                        </a:lnTo>
                        <a:lnTo>
                          <a:pt x="177" y="82"/>
                        </a:lnTo>
                        <a:lnTo>
                          <a:pt x="190" y="57"/>
                        </a:lnTo>
                        <a:lnTo>
                          <a:pt x="190" y="38"/>
                        </a:lnTo>
                        <a:lnTo>
                          <a:pt x="177" y="19"/>
                        </a:lnTo>
                        <a:lnTo>
                          <a:pt x="150" y="6"/>
                        </a:lnTo>
                        <a:lnTo>
                          <a:pt x="118" y="0"/>
                        </a:lnTo>
                        <a:lnTo>
                          <a:pt x="79" y="6"/>
                        </a:lnTo>
                        <a:lnTo>
                          <a:pt x="39" y="25"/>
                        </a:lnTo>
                        <a:lnTo>
                          <a:pt x="13" y="44"/>
                        </a:lnTo>
                        <a:lnTo>
                          <a:pt x="0" y="70"/>
                        </a:lnTo>
                        <a:lnTo>
                          <a:pt x="0" y="88"/>
                        </a:lnTo>
                        <a:lnTo>
                          <a:pt x="13" y="107"/>
                        </a:lnTo>
                        <a:lnTo>
                          <a:pt x="39" y="120"/>
                        </a:lnTo>
                        <a:lnTo>
                          <a:pt x="72" y="126"/>
                        </a:lnTo>
                        <a:lnTo>
                          <a:pt x="111" y="120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</p:grpSp>
        </p:grpSp>
      </p:grpSp>
      <p:sp>
        <p:nvSpPr>
          <p:cNvPr id="18467" name="Rectangle 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8468" name="Rectangle 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381000"/>
          </a:xfrm>
        </p:spPr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381000"/>
          </a:xfrm>
        </p:spPr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39" name="Rectangle 3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381000"/>
          </a:xfrm>
        </p:spPr>
        <p:txBody>
          <a:bodyPr/>
          <a:lstStyle>
            <a:lvl1pPr>
              <a:defRPr smtClean="0"/>
            </a:lvl1pPr>
          </a:lstStyle>
          <a:p>
            <a:fld id="{9A223888-DD98-4F36-A4CB-9C05D4155A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9525" y="685800"/>
            <a:ext cx="7086600" cy="731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984625" y="1600200"/>
            <a:ext cx="25527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3984625" y="3938588"/>
            <a:ext cx="25527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51576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51577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E703EA-E94D-4769-A99E-5FFB7FBDC1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681939-B638-4A3F-96CE-38823E0492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681939-B638-4A3F-96CE-38823E0492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15976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5976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52580A-F2ED-4D7B-89F2-8E4032061D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1083E-5586-4117-988A-17BD4568C5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072288-6201-463F-BC88-B29E9AC034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3C54F-0048-46E9-A74E-77F60CCB50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1FC49-1ACA-40EC-AFD8-52BEBC59BA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82C04-09B1-4169-888D-9202C08753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8F266-2219-4E2E-B2E3-66E8240392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5BE55-D8CD-423A-AE33-AFEDB18763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9D890-C062-4F9B-B8A6-22138297ED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82F87-662E-40D0-8D6E-2516F10428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20CD1-FFAE-497A-8C5D-1BDBFB084B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FD436-6276-417D-A88E-E5FA86B527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6C241-3DF6-4E5D-AD8F-D6D86A8B0A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2085975"/>
            <a:ext cx="38163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4550" y="2085975"/>
            <a:ext cx="38179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A22A97-EA61-4FC7-81E6-8BA97A8D50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31300" cy="6845300"/>
            <a:chOff x="0" y="0"/>
            <a:chExt cx="5752" cy="4312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0"/>
              <a:ext cx="5752" cy="4312"/>
              <a:chOff x="0" y="0"/>
              <a:chExt cx="5752" cy="4312"/>
            </a:xfrm>
          </p:grpSpPr>
          <p:sp>
            <p:nvSpPr>
              <p:cNvPr id="33" name="Rectangle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52" cy="9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Rectangle 5"/>
              <p:cNvSpPr>
                <a:spLocks noChangeArrowheads="1"/>
              </p:cNvSpPr>
              <p:nvPr/>
            </p:nvSpPr>
            <p:spPr bwMode="auto">
              <a:xfrm>
                <a:off x="0" y="4213"/>
                <a:ext cx="5752" cy="9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Rectangle 6"/>
              <p:cNvSpPr>
                <a:spLocks noChangeArrowheads="1"/>
              </p:cNvSpPr>
              <p:nvPr/>
            </p:nvSpPr>
            <p:spPr bwMode="auto">
              <a:xfrm>
                <a:off x="5643" y="0"/>
                <a:ext cx="108" cy="4312"/>
              </a:xfrm>
              <a:prstGeom prst="rect">
                <a:avLst/>
              </a:prstGeom>
              <a:gradFill rotWithShape="0">
                <a:gsLst>
                  <a:gs pos="0">
                    <a:srgbClr val="0000FF"/>
                  </a:gs>
                  <a:gs pos="50000">
                    <a:srgbClr val="0000FF">
                      <a:gamma/>
                      <a:shade val="89804"/>
                      <a:invGamma/>
                    </a:srgbClr>
                  </a:gs>
                  <a:gs pos="100000">
                    <a:srgbClr val="00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Rectangl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9" cy="4310"/>
              </a:xfrm>
              <a:prstGeom prst="rect">
                <a:avLst/>
              </a:prstGeom>
              <a:gradFill rotWithShape="0">
                <a:gsLst>
                  <a:gs pos="0">
                    <a:srgbClr val="0000FF"/>
                  </a:gs>
                  <a:gs pos="50000">
                    <a:srgbClr val="0000FF">
                      <a:gamma/>
                      <a:shade val="89804"/>
                      <a:invGamma/>
                    </a:srgbClr>
                  </a:gs>
                  <a:gs pos="100000">
                    <a:srgbClr val="00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256" y="130"/>
              <a:ext cx="5266" cy="1049"/>
              <a:chOff x="256" y="130"/>
              <a:chExt cx="5266" cy="1049"/>
            </a:xfrm>
          </p:grpSpPr>
          <p:grpSp>
            <p:nvGrpSpPr>
              <p:cNvPr id="5" name="Group 9"/>
              <p:cNvGrpSpPr>
                <a:grpSpLocks/>
              </p:cNvGrpSpPr>
              <p:nvPr/>
            </p:nvGrpSpPr>
            <p:grpSpPr bwMode="auto">
              <a:xfrm>
                <a:off x="256" y="407"/>
                <a:ext cx="5266" cy="772"/>
                <a:chOff x="256" y="407"/>
                <a:chExt cx="5266" cy="772"/>
              </a:xfrm>
            </p:grpSpPr>
            <p:grpSp>
              <p:nvGrpSpPr>
                <p:cNvPr id="6" name="Group 10"/>
                <p:cNvGrpSpPr>
                  <a:grpSpLocks/>
                </p:cNvGrpSpPr>
                <p:nvPr/>
              </p:nvGrpSpPr>
              <p:grpSpPr bwMode="auto">
                <a:xfrm>
                  <a:off x="257" y="416"/>
                  <a:ext cx="5255" cy="753"/>
                  <a:chOff x="257" y="416"/>
                  <a:chExt cx="5255" cy="753"/>
                </a:xfrm>
              </p:grpSpPr>
              <p:sp>
                <p:nvSpPr>
                  <p:cNvPr id="28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257" y="416"/>
                    <a:ext cx="5251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9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257" y="603"/>
                    <a:ext cx="5251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0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57" y="793"/>
                    <a:ext cx="5240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1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257" y="980"/>
                    <a:ext cx="5255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57" y="1169"/>
                    <a:ext cx="5226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26" name="Rectangle 16"/>
                <p:cNvSpPr>
                  <a:spLocks noChangeArrowheads="1"/>
                </p:cNvSpPr>
                <p:nvPr/>
              </p:nvSpPr>
              <p:spPr bwMode="auto">
                <a:xfrm>
                  <a:off x="256" y="407"/>
                  <a:ext cx="70" cy="77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7" name="Rectangle 17"/>
                <p:cNvSpPr>
                  <a:spLocks noChangeArrowheads="1"/>
                </p:cNvSpPr>
                <p:nvPr/>
              </p:nvSpPr>
              <p:spPr bwMode="auto">
                <a:xfrm>
                  <a:off x="5452" y="407"/>
                  <a:ext cx="70" cy="77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7" name="Group 18"/>
              <p:cNvGrpSpPr>
                <a:grpSpLocks/>
              </p:cNvGrpSpPr>
              <p:nvPr/>
            </p:nvGrpSpPr>
            <p:grpSpPr bwMode="auto">
              <a:xfrm>
                <a:off x="440" y="130"/>
                <a:ext cx="4893" cy="921"/>
                <a:chOff x="440" y="130"/>
                <a:chExt cx="4893" cy="921"/>
              </a:xfrm>
            </p:grpSpPr>
            <p:grpSp>
              <p:nvGrpSpPr>
                <p:cNvPr id="8" name="Group 19"/>
                <p:cNvGrpSpPr>
                  <a:grpSpLocks/>
                </p:cNvGrpSpPr>
                <p:nvPr/>
              </p:nvGrpSpPr>
              <p:grpSpPr bwMode="auto">
                <a:xfrm>
                  <a:off x="440" y="591"/>
                  <a:ext cx="347" cy="460"/>
                  <a:chOff x="440" y="591"/>
                  <a:chExt cx="347" cy="460"/>
                </a:xfrm>
              </p:grpSpPr>
              <p:sp>
                <p:nvSpPr>
                  <p:cNvPr id="22" name="Freeform 20"/>
                  <p:cNvSpPr>
                    <a:spLocks/>
                  </p:cNvSpPr>
                  <p:nvPr/>
                </p:nvSpPr>
                <p:spPr bwMode="auto">
                  <a:xfrm>
                    <a:off x="612" y="610"/>
                    <a:ext cx="1" cy="360"/>
                  </a:xfrm>
                  <a:custGeom>
                    <a:avLst/>
                    <a:gdLst/>
                    <a:ahLst/>
                    <a:cxnLst>
                      <a:cxn ang="0">
                        <a:pos x="0" y="359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360">
                        <a:moveTo>
                          <a:pt x="0" y="359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3" name="Freeform 21"/>
                  <p:cNvSpPr>
                    <a:spLocks/>
                  </p:cNvSpPr>
                  <p:nvPr/>
                </p:nvSpPr>
                <p:spPr bwMode="auto">
                  <a:xfrm>
                    <a:off x="607" y="591"/>
                    <a:ext cx="180" cy="11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" y="0"/>
                      </a:cxn>
                      <a:cxn ang="0">
                        <a:pos x="34" y="0"/>
                      </a:cxn>
                      <a:cxn ang="0">
                        <a:pos x="46" y="8"/>
                      </a:cxn>
                      <a:cxn ang="0">
                        <a:pos x="57" y="23"/>
                      </a:cxn>
                      <a:cxn ang="0">
                        <a:pos x="81" y="31"/>
                      </a:cxn>
                      <a:cxn ang="0">
                        <a:pos x="104" y="39"/>
                      </a:cxn>
                      <a:cxn ang="0">
                        <a:pos x="127" y="31"/>
                      </a:cxn>
                      <a:cxn ang="0">
                        <a:pos x="150" y="23"/>
                      </a:cxn>
                      <a:cxn ang="0">
                        <a:pos x="161" y="16"/>
                      </a:cxn>
                      <a:cxn ang="0">
                        <a:pos x="179" y="0"/>
                      </a:cxn>
                      <a:cxn ang="0">
                        <a:pos x="155" y="47"/>
                      </a:cxn>
                      <a:cxn ang="0">
                        <a:pos x="138" y="87"/>
                      </a:cxn>
                      <a:cxn ang="0">
                        <a:pos x="115" y="110"/>
                      </a:cxn>
                      <a:cxn ang="0">
                        <a:pos x="92" y="118"/>
                      </a:cxn>
                      <a:cxn ang="0">
                        <a:pos x="63" y="118"/>
                      </a:cxn>
                      <a:cxn ang="0">
                        <a:pos x="46" y="102"/>
                      </a:cxn>
                      <a:cxn ang="0">
                        <a:pos x="40" y="102"/>
                      </a:cxn>
                      <a:cxn ang="0">
                        <a:pos x="29" y="95"/>
                      </a:cxn>
                      <a:cxn ang="0">
                        <a:pos x="17" y="95"/>
                      </a:cxn>
                      <a:cxn ang="0">
                        <a:pos x="0" y="95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80" h="119">
                        <a:moveTo>
                          <a:pt x="0" y="0"/>
                        </a:moveTo>
                        <a:lnTo>
                          <a:pt x="17" y="0"/>
                        </a:lnTo>
                        <a:lnTo>
                          <a:pt x="34" y="0"/>
                        </a:lnTo>
                        <a:lnTo>
                          <a:pt x="46" y="8"/>
                        </a:lnTo>
                        <a:lnTo>
                          <a:pt x="57" y="23"/>
                        </a:lnTo>
                        <a:lnTo>
                          <a:pt x="81" y="31"/>
                        </a:lnTo>
                        <a:lnTo>
                          <a:pt x="104" y="39"/>
                        </a:lnTo>
                        <a:lnTo>
                          <a:pt x="127" y="31"/>
                        </a:lnTo>
                        <a:lnTo>
                          <a:pt x="150" y="23"/>
                        </a:lnTo>
                        <a:lnTo>
                          <a:pt x="161" y="16"/>
                        </a:lnTo>
                        <a:lnTo>
                          <a:pt x="179" y="0"/>
                        </a:lnTo>
                        <a:lnTo>
                          <a:pt x="155" y="47"/>
                        </a:lnTo>
                        <a:lnTo>
                          <a:pt x="138" y="87"/>
                        </a:lnTo>
                        <a:lnTo>
                          <a:pt x="115" y="110"/>
                        </a:lnTo>
                        <a:lnTo>
                          <a:pt x="92" y="118"/>
                        </a:lnTo>
                        <a:lnTo>
                          <a:pt x="63" y="118"/>
                        </a:lnTo>
                        <a:lnTo>
                          <a:pt x="46" y="102"/>
                        </a:lnTo>
                        <a:lnTo>
                          <a:pt x="40" y="102"/>
                        </a:lnTo>
                        <a:lnTo>
                          <a:pt x="29" y="95"/>
                        </a:lnTo>
                        <a:lnTo>
                          <a:pt x="17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4" name="Freeform 22"/>
                  <p:cNvSpPr>
                    <a:spLocks/>
                  </p:cNvSpPr>
                  <p:nvPr/>
                </p:nvSpPr>
                <p:spPr bwMode="auto">
                  <a:xfrm>
                    <a:off x="440" y="923"/>
                    <a:ext cx="179" cy="128"/>
                  </a:xfrm>
                  <a:custGeom>
                    <a:avLst/>
                    <a:gdLst/>
                    <a:ahLst/>
                    <a:cxnLst>
                      <a:cxn ang="0">
                        <a:pos x="104" y="121"/>
                      </a:cxn>
                      <a:cxn ang="0">
                        <a:pos x="141" y="102"/>
                      </a:cxn>
                      <a:cxn ang="0">
                        <a:pos x="166" y="83"/>
                      </a:cxn>
                      <a:cxn ang="0">
                        <a:pos x="178" y="58"/>
                      </a:cxn>
                      <a:cxn ang="0">
                        <a:pos x="178" y="38"/>
                      </a:cxn>
                      <a:cxn ang="0">
                        <a:pos x="166" y="19"/>
                      </a:cxn>
                      <a:cxn ang="0">
                        <a:pos x="141" y="6"/>
                      </a:cxn>
                      <a:cxn ang="0">
                        <a:pos x="110" y="0"/>
                      </a:cxn>
                      <a:cxn ang="0">
                        <a:pos x="74" y="6"/>
                      </a:cxn>
                      <a:cxn ang="0">
                        <a:pos x="40" y="22"/>
                      </a:cxn>
                      <a:cxn ang="0">
                        <a:pos x="12" y="44"/>
                      </a:cxn>
                      <a:cxn ang="0">
                        <a:pos x="0" y="70"/>
                      </a:cxn>
                      <a:cxn ang="0">
                        <a:pos x="0" y="89"/>
                      </a:cxn>
                      <a:cxn ang="0">
                        <a:pos x="12" y="108"/>
                      </a:cxn>
                      <a:cxn ang="0">
                        <a:pos x="37" y="121"/>
                      </a:cxn>
                      <a:cxn ang="0">
                        <a:pos x="68" y="127"/>
                      </a:cxn>
                      <a:cxn ang="0">
                        <a:pos x="104" y="121"/>
                      </a:cxn>
                    </a:cxnLst>
                    <a:rect l="0" t="0" r="r" b="b"/>
                    <a:pathLst>
                      <a:path w="179" h="128">
                        <a:moveTo>
                          <a:pt x="104" y="121"/>
                        </a:moveTo>
                        <a:lnTo>
                          <a:pt x="141" y="102"/>
                        </a:lnTo>
                        <a:lnTo>
                          <a:pt x="166" y="83"/>
                        </a:lnTo>
                        <a:lnTo>
                          <a:pt x="178" y="58"/>
                        </a:lnTo>
                        <a:lnTo>
                          <a:pt x="178" y="38"/>
                        </a:lnTo>
                        <a:lnTo>
                          <a:pt x="166" y="19"/>
                        </a:lnTo>
                        <a:lnTo>
                          <a:pt x="141" y="6"/>
                        </a:lnTo>
                        <a:lnTo>
                          <a:pt x="110" y="0"/>
                        </a:lnTo>
                        <a:lnTo>
                          <a:pt x="74" y="6"/>
                        </a:lnTo>
                        <a:lnTo>
                          <a:pt x="40" y="22"/>
                        </a:lnTo>
                        <a:lnTo>
                          <a:pt x="12" y="44"/>
                        </a:lnTo>
                        <a:lnTo>
                          <a:pt x="0" y="70"/>
                        </a:lnTo>
                        <a:lnTo>
                          <a:pt x="0" y="89"/>
                        </a:lnTo>
                        <a:lnTo>
                          <a:pt x="12" y="108"/>
                        </a:lnTo>
                        <a:lnTo>
                          <a:pt x="37" y="121"/>
                        </a:lnTo>
                        <a:lnTo>
                          <a:pt x="68" y="127"/>
                        </a:lnTo>
                        <a:lnTo>
                          <a:pt x="104" y="121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9" name="Group 23"/>
                <p:cNvGrpSpPr>
                  <a:grpSpLocks/>
                </p:cNvGrpSpPr>
                <p:nvPr/>
              </p:nvGrpSpPr>
              <p:grpSpPr bwMode="auto">
                <a:xfrm>
                  <a:off x="4842" y="305"/>
                  <a:ext cx="491" cy="521"/>
                  <a:chOff x="4842" y="305"/>
                  <a:chExt cx="491" cy="521"/>
                </a:xfrm>
              </p:grpSpPr>
              <p:sp>
                <p:nvSpPr>
                  <p:cNvPr id="17" name="Freeform 24"/>
                  <p:cNvSpPr>
                    <a:spLocks/>
                  </p:cNvSpPr>
                  <p:nvPr/>
                </p:nvSpPr>
                <p:spPr bwMode="auto">
                  <a:xfrm>
                    <a:off x="5019" y="398"/>
                    <a:ext cx="1" cy="350"/>
                  </a:xfrm>
                  <a:custGeom>
                    <a:avLst/>
                    <a:gdLst/>
                    <a:ahLst/>
                    <a:cxnLst>
                      <a:cxn ang="0">
                        <a:pos x="0" y="349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350">
                        <a:moveTo>
                          <a:pt x="0" y="349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8" name="Freeform 25"/>
                  <p:cNvSpPr>
                    <a:spLocks/>
                  </p:cNvSpPr>
                  <p:nvPr/>
                </p:nvSpPr>
                <p:spPr bwMode="auto">
                  <a:xfrm>
                    <a:off x="4842" y="702"/>
                    <a:ext cx="184" cy="124"/>
                  </a:xfrm>
                  <a:custGeom>
                    <a:avLst/>
                    <a:gdLst/>
                    <a:ahLst/>
                    <a:cxnLst>
                      <a:cxn ang="0">
                        <a:pos x="107" y="117"/>
                      </a:cxn>
                      <a:cxn ang="0">
                        <a:pos x="145" y="99"/>
                      </a:cxn>
                      <a:cxn ang="0">
                        <a:pos x="170" y="80"/>
                      </a:cxn>
                      <a:cxn ang="0">
                        <a:pos x="183" y="56"/>
                      </a:cxn>
                      <a:cxn ang="0">
                        <a:pos x="183" y="37"/>
                      </a:cxn>
                      <a:cxn ang="0">
                        <a:pos x="170" y="18"/>
                      </a:cxn>
                      <a:cxn ang="0">
                        <a:pos x="145" y="6"/>
                      </a:cxn>
                      <a:cxn ang="0">
                        <a:pos x="113" y="0"/>
                      </a:cxn>
                      <a:cxn ang="0">
                        <a:pos x="76" y="6"/>
                      </a:cxn>
                      <a:cxn ang="0">
                        <a:pos x="38" y="24"/>
                      </a:cxn>
                      <a:cxn ang="0">
                        <a:pos x="13" y="43"/>
                      </a:cxn>
                      <a:cxn ang="0">
                        <a:pos x="0" y="68"/>
                      </a:cxn>
                      <a:cxn ang="0">
                        <a:pos x="0" y="86"/>
                      </a:cxn>
                      <a:cxn ang="0">
                        <a:pos x="13" y="105"/>
                      </a:cxn>
                      <a:cxn ang="0">
                        <a:pos x="38" y="117"/>
                      </a:cxn>
                      <a:cxn ang="0">
                        <a:pos x="70" y="123"/>
                      </a:cxn>
                      <a:cxn ang="0">
                        <a:pos x="107" y="117"/>
                      </a:cxn>
                    </a:cxnLst>
                    <a:rect l="0" t="0" r="r" b="b"/>
                    <a:pathLst>
                      <a:path w="184" h="124">
                        <a:moveTo>
                          <a:pt x="107" y="117"/>
                        </a:moveTo>
                        <a:lnTo>
                          <a:pt x="145" y="99"/>
                        </a:lnTo>
                        <a:lnTo>
                          <a:pt x="170" y="80"/>
                        </a:lnTo>
                        <a:lnTo>
                          <a:pt x="183" y="56"/>
                        </a:lnTo>
                        <a:lnTo>
                          <a:pt x="183" y="37"/>
                        </a:lnTo>
                        <a:lnTo>
                          <a:pt x="170" y="18"/>
                        </a:lnTo>
                        <a:lnTo>
                          <a:pt x="145" y="6"/>
                        </a:lnTo>
                        <a:lnTo>
                          <a:pt x="113" y="0"/>
                        </a:lnTo>
                        <a:lnTo>
                          <a:pt x="76" y="6"/>
                        </a:lnTo>
                        <a:lnTo>
                          <a:pt x="38" y="24"/>
                        </a:lnTo>
                        <a:lnTo>
                          <a:pt x="13" y="43"/>
                        </a:lnTo>
                        <a:lnTo>
                          <a:pt x="0" y="68"/>
                        </a:lnTo>
                        <a:lnTo>
                          <a:pt x="0" y="86"/>
                        </a:lnTo>
                        <a:lnTo>
                          <a:pt x="13" y="105"/>
                        </a:lnTo>
                        <a:lnTo>
                          <a:pt x="38" y="117"/>
                        </a:lnTo>
                        <a:lnTo>
                          <a:pt x="70" y="123"/>
                        </a:lnTo>
                        <a:lnTo>
                          <a:pt x="107" y="117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9" name="Freeform 26"/>
                  <p:cNvSpPr>
                    <a:spLocks/>
                  </p:cNvSpPr>
                  <p:nvPr/>
                </p:nvSpPr>
                <p:spPr bwMode="auto">
                  <a:xfrm>
                    <a:off x="5017" y="305"/>
                    <a:ext cx="304" cy="199"/>
                  </a:xfrm>
                  <a:custGeom>
                    <a:avLst/>
                    <a:gdLst/>
                    <a:ahLst/>
                    <a:cxnLst>
                      <a:cxn ang="0">
                        <a:pos x="303" y="115"/>
                      </a:cxn>
                      <a:cxn ang="0">
                        <a:pos x="290" y="134"/>
                      </a:cxn>
                      <a:cxn ang="0">
                        <a:pos x="270" y="147"/>
                      </a:cxn>
                      <a:cxn ang="0">
                        <a:pos x="251" y="153"/>
                      </a:cxn>
                      <a:cxn ang="0">
                        <a:pos x="237" y="159"/>
                      </a:cxn>
                      <a:cxn ang="0">
                        <a:pos x="197" y="159"/>
                      </a:cxn>
                      <a:cxn ang="0">
                        <a:pos x="158" y="159"/>
                      </a:cxn>
                      <a:cxn ang="0">
                        <a:pos x="119" y="153"/>
                      </a:cxn>
                      <a:cxn ang="0">
                        <a:pos x="79" y="159"/>
                      </a:cxn>
                      <a:cxn ang="0">
                        <a:pos x="59" y="159"/>
                      </a:cxn>
                      <a:cxn ang="0">
                        <a:pos x="39" y="172"/>
                      </a:cxn>
                      <a:cxn ang="0">
                        <a:pos x="20" y="179"/>
                      </a:cxn>
                      <a:cxn ang="0">
                        <a:pos x="0" y="198"/>
                      </a:cxn>
                      <a:cxn ang="0">
                        <a:pos x="0" y="83"/>
                      </a:cxn>
                      <a:cxn ang="0">
                        <a:pos x="20" y="63"/>
                      </a:cxn>
                      <a:cxn ang="0">
                        <a:pos x="39" y="51"/>
                      </a:cxn>
                      <a:cxn ang="0">
                        <a:pos x="59" y="44"/>
                      </a:cxn>
                      <a:cxn ang="0">
                        <a:pos x="79" y="38"/>
                      </a:cxn>
                      <a:cxn ang="0">
                        <a:pos x="119" y="38"/>
                      </a:cxn>
                      <a:cxn ang="0">
                        <a:pos x="158" y="44"/>
                      </a:cxn>
                      <a:cxn ang="0">
                        <a:pos x="197" y="44"/>
                      </a:cxn>
                      <a:cxn ang="0">
                        <a:pos x="237" y="38"/>
                      </a:cxn>
                      <a:cxn ang="0">
                        <a:pos x="251" y="38"/>
                      </a:cxn>
                      <a:cxn ang="0">
                        <a:pos x="270" y="25"/>
                      </a:cxn>
                      <a:cxn ang="0">
                        <a:pos x="290" y="19"/>
                      </a:cxn>
                      <a:cxn ang="0">
                        <a:pos x="303" y="0"/>
                      </a:cxn>
                      <a:cxn ang="0">
                        <a:pos x="303" y="115"/>
                      </a:cxn>
                    </a:cxnLst>
                    <a:rect l="0" t="0" r="r" b="b"/>
                    <a:pathLst>
                      <a:path w="304" h="199">
                        <a:moveTo>
                          <a:pt x="303" y="115"/>
                        </a:moveTo>
                        <a:lnTo>
                          <a:pt x="290" y="134"/>
                        </a:lnTo>
                        <a:lnTo>
                          <a:pt x="270" y="147"/>
                        </a:lnTo>
                        <a:lnTo>
                          <a:pt x="251" y="153"/>
                        </a:lnTo>
                        <a:lnTo>
                          <a:pt x="237" y="159"/>
                        </a:lnTo>
                        <a:lnTo>
                          <a:pt x="197" y="159"/>
                        </a:lnTo>
                        <a:lnTo>
                          <a:pt x="158" y="159"/>
                        </a:lnTo>
                        <a:lnTo>
                          <a:pt x="119" y="153"/>
                        </a:lnTo>
                        <a:lnTo>
                          <a:pt x="79" y="159"/>
                        </a:lnTo>
                        <a:lnTo>
                          <a:pt x="59" y="159"/>
                        </a:lnTo>
                        <a:lnTo>
                          <a:pt x="39" y="172"/>
                        </a:lnTo>
                        <a:lnTo>
                          <a:pt x="20" y="179"/>
                        </a:lnTo>
                        <a:lnTo>
                          <a:pt x="0" y="198"/>
                        </a:lnTo>
                        <a:lnTo>
                          <a:pt x="0" y="83"/>
                        </a:lnTo>
                        <a:lnTo>
                          <a:pt x="20" y="63"/>
                        </a:lnTo>
                        <a:lnTo>
                          <a:pt x="39" y="51"/>
                        </a:lnTo>
                        <a:lnTo>
                          <a:pt x="59" y="44"/>
                        </a:lnTo>
                        <a:lnTo>
                          <a:pt x="79" y="38"/>
                        </a:lnTo>
                        <a:lnTo>
                          <a:pt x="119" y="38"/>
                        </a:lnTo>
                        <a:lnTo>
                          <a:pt x="158" y="44"/>
                        </a:lnTo>
                        <a:lnTo>
                          <a:pt x="197" y="44"/>
                        </a:lnTo>
                        <a:lnTo>
                          <a:pt x="237" y="38"/>
                        </a:lnTo>
                        <a:lnTo>
                          <a:pt x="251" y="38"/>
                        </a:lnTo>
                        <a:lnTo>
                          <a:pt x="270" y="25"/>
                        </a:lnTo>
                        <a:lnTo>
                          <a:pt x="290" y="19"/>
                        </a:lnTo>
                        <a:lnTo>
                          <a:pt x="303" y="0"/>
                        </a:lnTo>
                        <a:lnTo>
                          <a:pt x="303" y="115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0" name="Freeform 27"/>
                  <p:cNvSpPr>
                    <a:spLocks/>
                  </p:cNvSpPr>
                  <p:nvPr/>
                </p:nvSpPr>
                <p:spPr bwMode="auto">
                  <a:xfrm>
                    <a:off x="5326" y="312"/>
                    <a:ext cx="1" cy="366"/>
                  </a:xfrm>
                  <a:custGeom>
                    <a:avLst/>
                    <a:gdLst/>
                    <a:ahLst/>
                    <a:cxnLst>
                      <a:cxn ang="0">
                        <a:pos x="0" y="365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366">
                        <a:moveTo>
                          <a:pt x="0" y="365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1" name="Freeform 28"/>
                  <p:cNvSpPr>
                    <a:spLocks/>
                  </p:cNvSpPr>
                  <p:nvPr/>
                </p:nvSpPr>
                <p:spPr bwMode="auto">
                  <a:xfrm>
                    <a:off x="5150" y="641"/>
                    <a:ext cx="183" cy="123"/>
                  </a:xfrm>
                  <a:custGeom>
                    <a:avLst/>
                    <a:gdLst/>
                    <a:ahLst/>
                    <a:cxnLst>
                      <a:cxn ang="0">
                        <a:pos x="107" y="116"/>
                      </a:cxn>
                      <a:cxn ang="0">
                        <a:pos x="144" y="98"/>
                      </a:cxn>
                      <a:cxn ang="0">
                        <a:pos x="170" y="80"/>
                      </a:cxn>
                      <a:cxn ang="0">
                        <a:pos x="182" y="55"/>
                      </a:cxn>
                      <a:cxn ang="0">
                        <a:pos x="182" y="36"/>
                      </a:cxn>
                      <a:cxn ang="0">
                        <a:pos x="170" y="18"/>
                      </a:cxn>
                      <a:cxn ang="0">
                        <a:pos x="144" y="6"/>
                      </a:cxn>
                      <a:cxn ang="0">
                        <a:pos x="113" y="0"/>
                      </a:cxn>
                      <a:cxn ang="0">
                        <a:pos x="75" y="6"/>
                      </a:cxn>
                      <a:cxn ang="0">
                        <a:pos x="37" y="24"/>
                      </a:cxn>
                      <a:cxn ang="0">
                        <a:pos x="12" y="42"/>
                      </a:cxn>
                      <a:cxn ang="0">
                        <a:pos x="0" y="67"/>
                      </a:cxn>
                      <a:cxn ang="0">
                        <a:pos x="0" y="86"/>
                      </a:cxn>
                      <a:cxn ang="0">
                        <a:pos x="12" y="104"/>
                      </a:cxn>
                      <a:cxn ang="0">
                        <a:pos x="37" y="116"/>
                      </a:cxn>
                      <a:cxn ang="0">
                        <a:pos x="69" y="122"/>
                      </a:cxn>
                      <a:cxn ang="0">
                        <a:pos x="107" y="116"/>
                      </a:cxn>
                    </a:cxnLst>
                    <a:rect l="0" t="0" r="r" b="b"/>
                    <a:pathLst>
                      <a:path w="183" h="123">
                        <a:moveTo>
                          <a:pt x="107" y="116"/>
                        </a:moveTo>
                        <a:lnTo>
                          <a:pt x="144" y="98"/>
                        </a:lnTo>
                        <a:lnTo>
                          <a:pt x="170" y="80"/>
                        </a:lnTo>
                        <a:lnTo>
                          <a:pt x="182" y="55"/>
                        </a:lnTo>
                        <a:lnTo>
                          <a:pt x="182" y="36"/>
                        </a:lnTo>
                        <a:lnTo>
                          <a:pt x="170" y="18"/>
                        </a:lnTo>
                        <a:lnTo>
                          <a:pt x="144" y="6"/>
                        </a:lnTo>
                        <a:lnTo>
                          <a:pt x="113" y="0"/>
                        </a:lnTo>
                        <a:lnTo>
                          <a:pt x="75" y="6"/>
                        </a:lnTo>
                        <a:lnTo>
                          <a:pt x="37" y="24"/>
                        </a:lnTo>
                        <a:lnTo>
                          <a:pt x="12" y="42"/>
                        </a:lnTo>
                        <a:lnTo>
                          <a:pt x="0" y="67"/>
                        </a:lnTo>
                        <a:lnTo>
                          <a:pt x="0" y="86"/>
                        </a:lnTo>
                        <a:lnTo>
                          <a:pt x="12" y="104"/>
                        </a:lnTo>
                        <a:lnTo>
                          <a:pt x="37" y="116"/>
                        </a:lnTo>
                        <a:lnTo>
                          <a:pt x="69" y="122"/>
                        </a:lnTo>
                        <a:lnTo>
                          <a:pt x="107" y="116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" name="Group 29"/>
                <p:cNvGrpSpPr>
                  <a:grpSpLocks/>
                </p:cNvGrpSpPr>
                <p:nvPr/>
              </p:nvGrpSpPr>
              <p:grpSpPr bwMode="auto">
                <a:xfrm>
                  <a:off x="890" y="130"/>
                  <a:ext cx="502" cy="527"/>
                  <a:chOff x="890" y="130"/>
                  <a:chExt cx="502" cy="527"/>
                </a:xfrm>
              </p:grpSpPr>
              <p:sp>
                <p:nvSpPr>
                  <p:cNvPr id="12" name="Freeform 30"/>
                  <p:cNvSpPr>
                    <a:spLocks/>
                  </p:cNvSpPr>
                  <p:nvPr/>
                </p:nvSpPr>
                <p:spPr bwMode="auto">
                  <a:xfrm>
                    <a:off x="1074" y="224"/>
                    <a:ext cx="1" cy="354"/>
                  </a:xfrm>
                  <a:custGeom>
                    <a:avLst/>
                    <a:gdLst/>
                    <a:ahLst/>
                    <a:cxnLst>
                      <a:cxn ang="0">
                        <a:pos x="0" y="353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354">
                        <a:moveTo>
                          <a:pt x="0" y="353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3" name="Freeform 31"/>
                  <p:cNvSpPr>
                    <a:spLocks/>
                  </p:cNvSpPr>
                  <p:nvPr/>
                </p:nvSpPr>
                <p:spPr bwMode="auto">
                  <a:xfrm>
                    <a:off x="890" y="530"/>
                    <a:ext cx="191" cy="127"/>
                  </a:xfrm>
                  <a:custGeom>
                    <a:avLst/>
                    <a:gdLst/>
                    <a:ahLst/>
                    <a:cxnLst>
                      <a:cxn ang="0">
                        <a:pos x="111" y="120"/>
                      </a:cxn>
                      <a:cxn ang="0">
                        <a:pos x="150" y="101"/>
                      </a:cxn>
                      <a:cxn ang="0">
                        <a:pos x="177" y="82"/>
                      </a:cxn>
                      <a:cxn ang="0">
                        <a:pos x="190" y="57"/>
                      </a:cxn>
                      <a:cxn ang="0">
                        <a:pos x="190" y="38"/>
                      </a:cxn>
                      <a:cxn ang="0">
                        <a:pos x="177" y="19"/>
                      </a:cxn>
                      <a:cxn ang="0">
                        <a:pos x="150" y="6"/>
                      </a:cxn>
                      <a:cxn ang="0">
                        <a:pos x="118" y="0"/>
                      </a:cxn>
                      <a:cxn ang="0">
                        <a:pos x="79" y="6"/>
                      </a:cxn>
                      <a:cxn ang="0">
                        <a:pos x="39" y="25"/>
                      </a:cxn>
                      <a:cxn ang="0">
                        <a:pos x="13" y="44"/>
                      </a:cxn>
                      <a:cxn ang="0">
                        <a:pos x="0" y="70"/>
                      </a:cxn>
                      <a:cxn ang="0">
                        <a:pos x="0" y="88"/>
                      </a:cxn>
                      <a:cxn ang="0">
                        <a:pos x="13" y="107"/>
                      </a:cxn>
                      <a:cxn ang="0">
                        <a:pos x="39" y="120"/>
                      </a:cxn>
                      <a:cxn ang="0">
                        <a:pos x="72" y="126"/>
                      </a:cxn>
                      <a:cxn ang="0">
                        <a:pos x="111" y="120"/>
                      </a:cxn>
                    </a:cxnLst>
                    <a:rect l="0" t="0" r="r" b="b"/>
                    <a:pathLst>
                      <a:path w="191" h="127">
                        <a:moveTo>
                          <a:pt x="111" y="120"/>
                        </a:moveTo>
                        <a:lnTo>
                          <a:pt x="150" y="101"/>
                        </a:lnTo>
                        <a:lnTo>
                          <a:pt x="177" y="82"/>
                        </a:lnTo>
                        <a:lnTo>
                          <a:pt x="190" y="57"/>
                        </a:lnTo>
                        <a:lnTo>
                          <a:pt x="190" y="38"/>
                        </a:lnTo>
                        <a:lnTo>
                          <a:pt x="177" y="19"/>
                        </a:lnTo>
                        <a:lnTo>
                          <a:pt x="150" y="6"/>
                        </a:lnTo>
                        <a:lnTo>
                          <a:pt x="118" y="0"/>
                        </a:lnTo>
                        <a:lnTo>
                          <a:pt x="79" y="6"/>
                        </a:lnTo>
                        <a:lnTo>
                          <a:pt x="39" y="25"/>
                        </a:lnTo>
                        <a:lnTo>
                          <a:pt x="13" y="44"/>
                        </a:lnTo>
                        <a:lnTo>
                          <a:pt x="0" y="70"/>
                        </a:lnTo>
                        <a:lnTo>
                          <a:pt x="0" y="88"/>
                        </a:lnTo>
                        <a:lnTo>
                          <a:pt x="13" y="107"/>
                        </a:lnTo>
                        <a:lnTo>
                          <a:pt x="39" y="120"/>
                        </a:lnTo>
                        <a:lnTo>
                          <a:pt x="72" y="126"/>
                        </a:lnTo>
                        <a:lnTo>
                          <a:pt x="111" y="120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4" name="Freeform 32"/>
                  <p:cNvSpPr>
                    <a:spLocks/>
                  </p:cNvSpPr>
                  <p:nvPr/>
                </p:nvSpPr>
                <p:spPr bwMode="auto">
                  <a:xfrm>
                    <a:off x="1069" y="130"/>
                    <a:ext cx="312" cy="205"/>
                  </a:xfrm>
                  <a:custGeom>
                    <a:avLst/>
                    <a:gdLst/>
                    <a:ahLst/>
                    <a:cxnLst>
                      <a:cxn ang="0">
                        <a:pos x="311" y="118"/>
                      </a:cxn>
                      <a:cxn ang="0">
                        <a:pos x="298" y="138"/>
                      </a:cxn>
                      <a:cxn ang="0">
                        <a:pos x="277" y="151"/>
                      </a:cxn>
                      <a:cxn ang="0">
                        <a:pos x="257" y="158"/>
                      </a:cxn>
                      <a:cxn ang="0">
                        <a:pos x="244" y="164"/>
                      </a:cxn>
                      <a:cxn ang="0">
                        <a:pos x="203" y="164"/>
                      </a:cxn>
                      <a:cxn ang="0">
                        <a:pos x="162" y="164"/>
                      </a:cxn>
                      <a:cxn ang="0">
                        <a:pos x="122" y="158"/>
                      </a:cxn>
                      <a:cxn ang="0">
                        <a:pos x="81" y="164"/>
                      </a:cxn>
                      <a:cxn ang="0">
                        <a:pos x="61" y="164"/>
                      </a:cxn>
                      <a:cxn ang="0">
                        <a:pos x="40" y="177"/>
                      </a:cxn>
                      <a:cxn ang="0">
                        <a:pos x="20" y="184"/>
                      </a:cxn>
                      <a:cxn ang="0">
                        <a:pos x="0" y="204"/>
                      </a:cxn>
                      <a:cxn ang="0">
                        <a:pos x="0" y="86"/>
                      </a:cxn>
                      <a:cxn ang="0">
                        <a:pos x="20" y="65"/>
                      </a:cxn>
                      <a:cxn ang="0">
                        <a:pos x="40" y="52"/>
                      </a:cxn>
                      <a:cxn ang="0">
                        <a:pos x="61" y="46"/>
                      </a:cxn>
                      <a:cxn ang="0">
                        <a:pos x="81" y="39"/>
                      </a:cxn>
                      <a:cxn ang="0">
                        <a:pos x="122" y="39"/>
                      </a:cxn>
                      <a:cxn ang="0">
                        <a:pos x="162" y="46"/>
                      </a:cxn>
                      <a:cxn ang="0">
                        <a:pos x="203" y="46"/>
                      </a:cxn>
                      <a:cxn ang="0">
                        <a:pos x="244" y="39"/>
                      </a:cxn>
                      <a:cxn ang="0">
                        <a:pos x="257" y="39"/>
                      </a:cxn>
                      <a:cxn ang="0">
                        <a:pos x="277" y="26"/>
                      </a:cxn>
                      <a:cxn ang="0">
                        <a:pos x="298" y="20"/>
                      </a:cxn>
                      <a:cxn ang="0">
                        <a:pos x="311" y="0"/>
                      </a:cxn>
                      <a:cxn ang="0">
                        <a:pos x="311" y="118"/>
                      </a:cxn>
                    </a:cxnLst>
                    <a:rect l="0" t="0" r="r" b="b"/>
                    <a:pathLst>
                      <a:path w="312" h="205">
                        <a:moveTo>
                          <a:pt x="311" y="118"/>
                        </a:moveTo>
                        <a:lnTo>
                          <a:pt x="298" y="138"/>
                        </a:lnTo>
                        <a:lnTo>
                          <a:pt x="277" y="151"/>
                        </a:lnTo>
                        <a:lnTo>
                          <a:pt x="257" y="158"/>
                        </a:lnTo>
                        <a:lnTo>
                          <a:pt x="244" y="164"/>
                        </a:lnTo>
                        <a:lnTo>
                          <a:pt x="203" y="164"/>
                        </a:lnTo>
                        <a:lnTo>
                          <a:pt x="162" y="164"/>
                        </a:lnTo>
                        <a:lnTo>
                          <a:pt x="122" y="158"/>
                        </a:lnTo>
                        <a:lnTo>
                          <a:pt x="81" y="164"/>
                        </a:lnTo>
                        <a:lnTo>
                          <a:pt x="61" y="164"/>
                        </a:lnTo>
                        <a:lnTo>
                          <a:pt x="40" y="177"/>
                        </a:lnTo>
                        <a:lnTo>
                          <a:pt x="20" y="184"/>
                        </a:lnTo>
                        <a:lnTo>
                          <a:pt x="0" y="204"/>
                        </a:lnTo>
                        <a:lnTo>
                          <a:pt x="0" y="86"/>
                        </a:lnTo>
                        <a:lnTo>
                          <a:pt x="20" y="65"/>
                        </a:lnTo>
                        <a:lnTo>
                          <a:pt x="40" y="52"/>
                        </a:lnTo>
                        <a:lnTo>
                          <a:pt x="61" y="46"/>
                        </a:lnTo>
                        <a:lnTo>
                          <a:pt x="81" y="39"/>
                        </a:lnTo>
                        <a:lnTo>
                          <a:pt x="122" y="39"/>
                        </a:lnTo>
                        <a:lnTo>
                          <a:pt x="162" y="46"/>
                        </a:lnTo>
                        <a:lnTo>
                          <a:pt x="203" y="46"/>
                        </a:lnTo>
                        <a:lnTo>
                          <a:pt x="244" y="39"/>
                        </a:lnTo>
                        <a:lnTo>
                          <a:pt x="257" y="39"/>
                        </a:lnTo>
                        <a:lnTo>
                          <a:pt x="277" y="26"/>
                        </a:lnTo>
                        <a:lnTo>
                          <a:pt x="298" y="20"/>
                        </a:lnTo>
                        <a:lnTo>
                          <a:pt x="311" y="0"/>
                        </a:lnTo>
                        <a:lnTo>
                          <a:pt x="311" y="118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5" name="Freeform 33"/>
                  <p:cNvSpPr>
                    <a:spLocks/>
                  </p:cNvSpPr>
                  <p:nvPr/>
                </p:nvSpPr>
                <p:spPr bwMode="auto">
                  <a:xfrm>
                    <a:off x="1385" y="136"/>
                    <a:ext cx="1" cy="364"/>
                  </a:xfrm>
                  <a:custGeom>
                    <a:avLst/>
                    <a:gdLst/>
                    <a:ahLst/>
                    <a:cxnLst>
                      <a:cxn ang="0">
                        <a:pos x="0" y="363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364">
                        <a:moveTo>
                          <a:pt x="0" y="363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6" name="Freeform 34"/>
                  <p:cNvSpPr>
                    <a:spLocks/>
                  </p:cNvSpPr>
                  <p:nvPr/>
                </p:nvSpPr>
                <p:spPr bwMode="auto">
                  <a:xfrm>
                    <a:off x="1201" y="450"/>
                    <a:ext cx="191" cy="127"/>
                  </a:xfrm>
                  <a:custGeom>
                    <a:avLst/>
                    <a:gdLst/>
                    <a:ahLst/>
                    <a:cxnLst>
                      <a:cxn ang="0">
                        <a:pos x="111" y="120"/>
                      </a:cxn>
                      <a:cxn ang="0">
                        <a:pos x="150" y="101"/>
                      </a:cxn>
                      <a:cxn ang="0">
                        <a:pos x="177" y="82"/>
                      </a:cxn>
                      <a:cxn ang="0">
                        <a:pos x="190" y="57"/>
                      </a:cxn>
                      <a:cxn ang="0">
                        <a:pos x="190" y="38"/>
                      </a:cxn>
                      <a:cxn ang="0">
                        <a:pos x="177" y="19"/>
                      </a:cxn>
                      <a:cxn ang="0">
                        <a:pos x="150" y="6"/>
                      </a:cxn>
                      <a:cxn ang="0">
                        <a:pos x="118" y="0"/>
                      </a:cxn>
                      <a:cxn ang="0">
                        <a:pos x="79" y="6"/>
                      </a:cxn>
                      <a:cxn ang="0">
                        <a:pos x="39" y="25"/>
                      </a:cxn>
                      <a:cxn ang="0">
                        <a:pos x="13" y="44"/>
                      </a:cxn>
                      <a:cxn ang="0">
                        <a:pos x="0" y="70"/>
                      </a:cxn>
                      <a:cxn ang="0">
                        <a:pos x="0" y="88"/>
                      </a:cxn>
                      <a:cxn ang="0">
                        <a:pos x="13" y="107"/>
                      </a:cxn>
                      <a:cxn ang="0">
                        <a:pos x="39" y="120"/>
                      </a:cxn>
                      <a:cxn ang="0">
                        <a:pos x="72" y="126"/>
                      </a:cxn>
                      <a:cxn ang="0">
                        <a:pos x="111" y="120"/>
                      </a:cxn>
                    </a:cxnLst>
                    <a:rect l="0" t="0" r="r" b="b"/>
                    <a:pathLst>
                      <a:path w="191" h="127">
                        <a:moveTo>
                          <a:pt x="111" y="120"/>
                        </a:moveTo>
                        <a:lnTo>
                          <a:pt x="150" y="101"/>
                        </a:lnTo>
                        <a:lnTo>
                          <a:pt x="177" y="82"/>
                        </a:lnTo>
                        <a:lnTo>
                          <a:pt x="190" y="57"/>
                        </a:lnTo>
                        <a:lnTo>
                          <a:pt x="190" y="38"/>
                        </a:lnTo>
                        <a:lnTo>
                          <a:pt x="177" y="19"/>
                        </a:lnTo>
                        <a:lnTo>
                          <a:pt x="150" y="6"/>
                        </a:lnTo>
                        <a:lnTo>
                          <a:pt x="118" y="0"/>
                        </a:lnTo>
                        <a:lnTo>
                          <a:pt x="79" y="6"/>
                        </a:lnTo>
                        <a:lnTo>
                          <a:pt x="39" y="25"/>
                        </a:lnTo>
                        <a:lnTo>
                          <a:pt x="13" y="44"/>
                        </a:lnTo>
                        <a:lnTo>
                          <a:pt x="0" y="70"/>
                        </a:lnTo>
                        <a:lnTo>
                          <a:pt x="0" y="88"/>
                        </a:lnTo>
                        <a:lnTo>
                          <a:pt x="13" y="107"/>
                        </a:lnTo>
                        <a:lnTo>
                          <a:pt x="39" y="120"/>
                        </a:lnTo>
                        <a:lnTo>
                          <a:pt x="72" y="126"/>
                        </a:lnTo>
                        <a:lnTo>
                          <a:pt x="111" y="120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</p:grpSp>
        </p:grpSp>
      </p:grpSp>
      <p:sp>
        <p:nvSpPr>
          <p:cNvPr id="18467" name="Rectangle 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8468" name="Rectangle 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3810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3810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" name="Rectangle 3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3810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2085975"/>
            <a:ext cx="38163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4550" y="2085975"/>
            <a:ext cx="38179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3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Rectangle 3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9A1888-2140-43DB-A03F-BA6FAFB8B5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3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26213" y="681038"/>
            <a:ext cx="1946275" cy="55197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81038"/>
            <a:ext cx="5688013" cy="55197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81038"/>
            <a:ext cx="7786688" cy="11715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85800" y="2085975"/>
            <a:ext cx="7786688" cy="4114800"/>
          </a:xfrm>
        </p:spPr>
        <p:txBody>
          <a:bodyPr/>
          <a:lstStyle/>
          <a:p>
            <a:pPr lvl="0"/>
            <a:r>
              <a:rPr lang="ru-RU" noProof="0" smtClean="0"/>
              <a:t>Вставка рисунка SmartArt</a:t>
            </a:r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681939-B638-4A3F-96CE-38823E0492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0638"/>
            <a:ext cx="9137650" cy="6872288"/>
            <a:chOff x="0" y="-13"/>
            <a:chExt cx="5756" cy="4329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-13"/>
              <a:ext cx="5756" cy="432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</a:gradFill>
            <a:ln w="9525">
              <a:noFill/>
              <a:miter lim="800000"/>
              <a:headEnd/>
              <a:tailEnd/>
            </a:ln>
            <a:effectLst>
              <a:outerShdw dist="13470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235" y="417"/>
              <a:ext cx="5518" cy="3373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>
              <a:outerShdw dist="13470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4293" y="2409"/>
              <a:ext cx="1280" cy="1224"/>
              <a:chOff x="4293" y="2409"/>
              <a:chExt cx="1280" cy="1224"/>
            </a:xfrm>
          </p:grpSpPr>
          <p:sp>
            <p:nvSpPr>
              <p:cNvPr id="24" name="Rectangle 6"/>
              <p:cNvSpPr>
                <a:spLocks noChangeArrowheads="1"/>
              </p:cNvSpPr>
              <p:nvPr/>
            </p:nvSpPr>
            <p:spPr bwMode="auto">
              <a:xfrm>
                <a:off x="5488" y="3551"/>
                <a:ext cx="85" cy="82"/>
              </a:xfrm>
              <a:prstGeom prst="rect">
                <a:avLst/>
              </a:prstGeom>
              <a:solidFill>
                <a:srgbClr val="FC0128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Rectangle 7"/>
              <p:cNvSpPr>
                <a:spLocks noChangeArrowheads="1"/>
              </p:cNvSpPr>
              <p:nvPr/>
            </p:nvSpPr>
            <p:spPr bwMode="auto">
              <a:xfrm>
                <a:off x="5317" y="3551"/>
                <a:ext cx="86" cy="82"/>
              </a:xfrm>
              <a:prstGeom prst="rect">
                <a:avLst/>
              </a:prstGeom>
              <a:solidFill>
                <a:srgbClr val="FF5008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Rectangle 8"/>
              <p:cNvSpPr>
                <a:spLocks noChangeArrowheads="1"/>
              </p:cNvSpPr>
              <p:nvPr/>
            </p:nvSpPr>
            <p:spPr bwMode="auto">
              <a:xfrm>
                <a:off x="5147" y="3551"/>
                <a:ext cx="85" cy="82"/>
              </a:xfrm>
              <a:prstGeom prst="rect">
                <a:avLst/>
              </a:prstGeom>
              <a:solidFill>
                <a:srgbClr val="FAFD00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Rectangle 9"/>
              <p:cNvSpPr>
                <a:spLocks noChangeArrowheads="1"/>
              </p:cNvSpPr>
              <p:nvPr/>
            </p:nvSpPr>
            <p:spPr bwMode="auto">
              <a:xfrm>
                <a:off x="4976" y="3551"/>
                <a:ext cx="85" cy="82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Rectangle 10"/>
              <p:cNvSpPr>
                <a:spLocks noChangeArrowheads="1"/>
              </p:cNvSpPr>
              <p:nvPr/>
            </p:nvSpPr>
            <p:spPr bwMode="auto">
              <a:xfrm>
                <a:off x="4805" y="3551"/>
                <a:ext cx="86" cy="82"/>
              </a:xfrm>
              <a:prstGeom prst="rect">
                <a:avLst/>
              </a:prstGeom>
              <a:solidFill>
                <a:srgbClr val="00DFCA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Rectangle 11"/>
              <p:cNvSpPr>
                <a:spLocks noChangeArrowheads="1"/>
              </p:cNvSpPr>
              <p:nvPr/>
            </p:nvSpPr>
            <p:spPr bwMode="auto">
              <a:xfrm>
                <a:off x="4635" y="3551"/>
                <a:ext cx="85" cy="82"/>
              </a:xfrm>
              <a:prstGeom prst="rect">
                <a:avLst/>
              </a:prstGeom>
              <a:solidFill>
                <a:srgbClr val="114FFB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Rectangle 12"/>
              <p:cNvSpPr>
                <a:spLocks noChangeArrowheads="1"/>
              </p:cNvSpPr>
              <p:nvPr/>
            </p:nvSpPr>
            <p:spPr bwMode="auto">
              <a:xfrm>
                <a:off x="4464" y="3551"/>
                <a:ext cx="85" cy="82"/>
              </a:xfrm>
              <a:prstGeom prst="rect">
                <a:avLst/>
              </a:prstGeom>
              <a:solidFill>
                <a:srgbClr val="8901F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Rectangle 13"/>
              <p:cNvSpPr>
                <a:spLocks noChangeArrowheads="1"/>
              </p:cNvSpPr>
              <p:nvPr/>
            </p:nvSpPr>
            <p:spPr bwMode="auto">
              <a:xfrm>
                <a:off x="4293" y="3551"/>
                <a:ext cx="86" cy="82"/>
              </a:xfrm>
              <a:prstGeom prst="rect">
                <a:avLst/>
              </a:prstGeom>
              <a:solidFill>
                <a:srgbClr val="DC0081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Rectangle 14"/>
              <p:cNvSpPr>
                <a:spLocks noChangeArrowheads="1"/>
              </p:cNvSpPr>
              <p:nvPr/>
            </p:nvSpPr>
            <p:spPr bwMode="auto">
              <a:xfrm>
                <a:off x="5488" y="3388"/>
                <a:ext cx="85" cy="82"/>
              </a:xfrm>
              <a:prstGeom prst="rect">
                <a:avLst/>
              </a:prstGeom>
              <a:solidFill>
                <a:srgbClr val="FF5008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Rectangle 15"/>
              <p:cNvSpPr>
                <a:spLocks noChangeArrowheads="1"/>
              </p:cNvSpPr>
              <p:nvPr/>
            </p:nvSpPr>
            <p:spPr bwMode="auto">
              <a:xfrm>
                <a:off x="5488" y="3225"/>
                <a:ext cx="85" cy="81"/>
              </a:xfrm>
              <a:prstGeom prst="rect">
                <a:avLst/>
              </a:prstGeom>
              <a:solidFill>
                <a:srgbClr val="FAFD00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Rectangle 16"/>
              <p:cNvSpPr>
                <a:spLocks noChangeArrowheads="1"/>
              </p:cNvSpPr>
              <p:nvPr/>
            </p:nvSpPr>
            <p:spPr bwMode="auto">
              <a:xfrm>
                <a:off x="5488" y="3062"/>
                <a:ext cx="85" cy="81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Rectangle 17"/>
              <p:cNvSpPr>
                <a:spLocks noChangeArrowheads="1"/>
              </p:cNvSpPr>
              <p:nvPr/>
            </p:nvSpPr>
            <p:spPr bwMode="auto">
              <a:xfrm>
                <a:off x="5488" y="2898"/>
                <a:ext cx="85" cy="82"/>
              </a:xfrm>
              <a:prstGeom prst="rect">
                <a:avLst/>
              </a:prstGeom>
              <a:solidFill>
                <a:srgbClr val="00DFCA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Rectangle 18"/>
              <p:cNvSpPr>
                <a:spLocks noChangeArrowheads="1"/>
              </p:cNvSpPr>
              <p:nvPr/>
            </p:nvSpPr>
            <p:spPr bwMode="auto">
              <a:xfrm>
                <a:off x="5488" y="2735"/>
                <a:ext cx="85" cy="82"/>
              </a:xfrm>
              <a:prstGeom prst="rect">
                <a:avLst/>
              </a:prstGeom>
              <a:solidFill>
                <a:srgbClr val="114FFB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Rectangle 19"/>
              <p:cNvSpPr>
                <a:spLocks noChangeArrowheads="1"/>
              </p:cNvSpPr>
              <p:nvPr/>
            </p:nvSpPr>
            <p:spPr bwMode="auto">
              <a:xfrm>
                <a:off x="5488" y="2572"/>
                <a:ext cx="85" cy="81"/>
              </a:xfrm>
              <a:prstGeom prst="rect">
                <a:avLst/>
              </a:prstGeom>
              <a:solidFill>
                <a:srgbClr val="8901F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Rectangle 20"/>
              <p:cNvSpPr>
                <a:spLocks noChangeArrowheads="1"/>
              </p:cNvSpPr>
              <p:nvPr/>
            </p:nvSpPr>
            <p:spPr bwMode="auto">
              <a:xfrm>
                <a:off x="5488" y="2409"/>
                <a:ext cx="85" cy="82"/>
              </a:xfrm>
              <a:prstGeom prst="rect">
                <a:avLst/>
              </a:prstGeom>
              <a:solidFill>
                <a:srgbClr val="DC0081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4" name="Group 21"/>
            <p:cNvGrpSpPr>
              <a:grpSpLocks/>
            </p:cNvGrpSpPr>
            <p:nvPr/>
          </p:nvGrpSpPr>
          <p:grpSpPr bwMode="auto">
            <a:xfrm>
              <a:off x="405" y="609"/>
              <a:ext cx="1280" cy="1446"/>
              <a:chOff x="405" y="609"/>
              <a:chExt cx="1280" cy="1446"/>
            </a:xfrm>
          </p:grpSpPr>
          <p:sp>
            <p:nvSpPr>
              <p:cNvPr id="9" name="Rectangle 22"/>
              <p:cNvSpPr>
                <a:spLocks noChangeArrowheads="1"/>
              </p:cNvSpPr>
              <p:nvPr/>
            </p:nvSpPr>
            <p:spPr bwMode="auto">
              <a:xfrm>
                <a:off x="405" y="609"/>
                <a:ext cx="85" cy="97"/>
              </a:xfrm>
              <a:prstGeom prst="rect">
                <a:avLst/>
              </a:prstGeom>
              <a:solidFill>
                <a:srgbClr val="FF003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Rectangle 23"/>
              <p:cNvSpPr>
                <a:spLocks noChangeArrowheads="1"/>
              </p:cNvSpPr>
              <p:nvPr/>
            </p:nvSpPr>
            <p:spPr bwMode="auto">
              <a:xfrm>
                <a:off x="575" y="609"/>
                <a:ext cx="86" cy="97"/>
              </a:xfrm>
              <a:prstGeom prst="rect">
                <a:avLst/>
              </a:prstGeom>
              <a:solidFill>
                <a:srgbClr val="FF663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Rectangle 24"/>
              <p:cNvSpPr>
                <a:spLocks noChangeArrowheads="1"/>
              </p:cNvSpPr>
              <p:nvPr/>
            </p:nvSpPr>
            <p:spPr bwMode="auto">
              <a:xfrm>
                <a:off x="746" y="609"/>
                <a:ext cx="85" cy="97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Rectangle 25"/>
              <p:cNvSpPr>
                <a:spLocks noChangeArrowheads="1"/>
              </p:cNvSpPr>
              <p:nvPr/>
            </p:nvSpPr>
            <p:spPr bwMode="auto">
              <a:xfrm>
                <a:off x="917" y="609"/>
                <a:ext cx="85" cy="97"/>
              </a:xfrm>
              <a:prstGeom prst="rect">
                <a:avLst/>
              </a:prstGeom>
              <a:solidFill>
                <a:srgbClr val="66FF3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Rectangle 26"/>
              <p:cNvSpPr>
                <a:spLocks noChangeArrowheads="1"/>
              </p:cNvSpPr>
              <p:nvPr/>
            </p:nvSpPr>
            <p:spPr bwMode="auto">
              <a:xfrm>
                <a:off x="1087" y="609"/>
                <a:ext cx="86" cy="97"/>
              </a:xfrm>
              <a:prstGeom prst="rect">
                <a:avLst/>
              </a:prstGeom>
              <a:solidFill>
                <a:srgbClr val="00FFCC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Rectangle 27"/>
              <p:cNvSpPr>
                <a:spLocks noChangeArrowheads="1"/>
              </p:cNvSpPr>
              <p:nvPr/>
            </p:nvSpPr>
            <p:spPr bwMode="auto">
              <a:xfrm>
                <a:off x="1258" y="609"/>
                <a:ext cx="85" cy="97"/>
              </a:xfrm>
              <a:prstGeom prst="rect">
                <a:avLst/>
              </a:prstGeom>
              <a:solidFill>
                <a:srgbClr val="3333FF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Rectangle 28"/>
              <p:cNvSpPr>
                <a:spLocks noChangeArrowheads="1"/>
              </p:cNvSpPr>
              <p:nvPr/>
            </p:nvSpPr>
            <p:spPr bwMode="auto">
              <a:xfrm>
                <a:off x="1429" y="609"/>
                <a:ext cx="85" cy="97"/>
              </a:xfrm>
              <a:prstGeom prst="rect">
                <a:avLst/>
              </a:prstGeom>
              <a:solidFill>
                <a:srgbClr val="9933FF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Rectangle 29"/>
              <p:cNvSpPr>
                <a:spLocks noChangeArrowheads="1"/>
              </p:cNvSpPr>
              <p:nvPr/>
            </p:nvSpPr>
            <p:spPr bwMode="auto">
              <a:xfrm>
                <a:off x="1599" y="609"/>
                <a:ext cx="86" cy="97"/>
              </a:xfrm>
              <a:prstGeom prst="rect">
                <a:avLst/>
              </a:prstGeom>
              <a:solidFill>
                <a:srgbClr val="D6009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Rectangle 30"/>
              <p:cNvSpPr>
                <a:spLocks noChangeArrowheads="1"/>
              </p:cNvSpPr>
              <p:nvPr/>
            </p:nvSpPr>
            <p:spPr bwMode="auto">
              <a:xfrm>
                <a:off x="405" y="802"/>
                <a:ext cx="85" cy="97"/>
              </a:xfrm>
              <a:prstGeom prst="rect">
                <a:avLst/>
              </a:prstGeom>
              <a:solidFill>
                <a:srgbClr val="FF663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Rectangle 31"/>
              <p:cNvSpPr>
                <a:spLocks noChangeArrowheads="1"/>
              </p:cNvSpPr>
              <p:nvPr/>
            </p:nvSpPr>
            <p:spPr bwMode="auto">
              <a:xfrm>
                <a:off x="405" y="995"/>
                <a:ext cx="85" cy="96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Rectangle 32"/>
              <p:cNvSpPr>
                <a:spLocks noChangeArrowheads="1"/>
              </p:cNvSpPr>
              <p:nvPr/>
            </p:nvSpPr>
            <p:spPr bwMode="auto">
              <a:xfrm>
                <a:off x="405" y="1188"/>
                <a:ext cx="85" cy="96"/>
              </a:xfrm>
              <a:prstGeom prst="rect">
                <a:avLst/>
              </a:prstGeom>
              <a:solidFill>
                <a:srgbClr val="66FF3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Rectangle 33"/>
              <p:cNvSpPr>
                <a:spLocks noChangeArrowheads="1"/>
              </p:cNvSpPr>
              <p:nvPr/>
            </p:nvSpPr>
            <p:spPr bwMode="auto">
              <a:xfrm>
                <a:off x="405" y="1380"/>
                <a:ext cx="85" cy="97"/>
              </a:xfrm>
              <a:prstGeom prst="rect">
                <a:avLst/>
              </a:prstGeom>
              <a:solidFill>
                <a:srgbClr val="00FFCC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Rectangle 34"/>
              <p:cNvSpPr>
                <a:spLocks noChangeArrowheads="1"/>
              </p:cNvSpPr>
              <p:nvPr/>
            </p:nvSpPr>
            <p:spPr bwMode="auto">
              <a:xfrm>
                <a:off x="405" y="1573"/>
                <a:ext cx="85" cy="97"/>
              </a:xfrm>
              <a:prstGeom prst="rect">
                <a:avLst/>
              </a:prstGeom>
              <a:solidFill>
                <a:srgbClr val="3333FF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Rectangle 35"/>
              <p:cNvSpPr>
                <a:spLocks noChangeArrowheads="1"/>
              </p:cNvSpPr>
              <p:nvPr/>
            </p:nvSpPr>
            <p:spPr bwMode="auto">
              <a:xfrm>
                <a:off x="405" y="1766"/>
                <a:ext cx="85" cy="96"/>
              </a:xfrm>
              <a:prstGeom prst="rect">
                <a:avLst/>
              </a:prstGeom>
              <a:solidFill>
                <a:srgbClr val="9933FF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Rectangle 36"/>
              <p:cNvSpPr>
                <a:spLocks noChangeArrowheads="1"/>
              </p:cNvSpPr>
              <p:nvPr/>
            </p:nvSpPr>
            <p:spPr bwMode="auto">
              <a:xfrm>
                <a:off x="405" y="1959"/>
                <a:ext cx="85" cy="96"/>
              </a:xfrm>
              <a:prstGeom prst="rect">
                <a:avLst/>
              </a:prstGeom>
              <a:solidFill>
                <a:srgbClr val="D6009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40997" name="Rectangle 37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1600200"/>
            <a:ext cx="7772400" cy="1143000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0998" name="Rectangle 3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24000" y="35814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9" name="Rectangle 39"/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400800"/>
            <a:ext cx="1905000" cy="457200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" name="Rectangle 40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6600" y="6399213"/>
            <a:ext cx="2895600" cy="457200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400800"/>
            <a:ext cx="1905000" cy="457200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3A8503B-AC01-4341-8D4F-8C7DF2C2BF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0B1A2-6EB5-4650-BAC0-07F5727B41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0A5E0-A2D5-43AE-B850-F65D541DD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C711F-4314-4186-B3B8-315A43A598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06DB8-391D-4E4E-A3CA-9E029E348C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6EEC8-A3AB-4DBC-A8A6-70A32DD872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EEF59-C9CB-45AA-819B-B0B1A46671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DC0C3-1ABB-4B1D-99EF-9EB2659CF5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895FE5-E9A9-4984-A866-8DA71E2A75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BFEEF-DB31-442E-AF59-F6C17C59FF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88604-4B9D-4A28-A0C2-37104B103D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88F9F-B84C-4AA3-9C87-D5D1890F7D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EAFA2-72C1-4892-A0A2-DFBE1FCF0B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050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5800" y="40386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49AB6-C0CA-4CFE-B244-4309EF8DFE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0" y="40386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1CF9E-17C7-4E6B-B6D4-DF2E5243CF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1600" y="1371600"/>
            <a:ext cx="8940800" cy="4762500"/>
            <a:chOff x="64" y="864"/>
            <a:chExt cx="5632" cy="300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64" y="864"/>
              <a:ext cx="5632" cy="18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ltGray">
            <a:xfrm>
              <a:off x="160" y="1116"/>
              <a:ext cx="5440" cy="96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50000">
                  <a:schemeClr val="bg2"/>
                </a:gs>
                <a:gs pos="100000">
                  <a:schemeClr val="tx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64" y="3732"/>
              <a:ext cx="5632" cy="132"/>
              <a:chOff x="64" y="3732"/>
              <a:chExt cx="5632" cy="132"/>
            </a:xfrm>
          </p:grpSpPr>
          <p:sp>
            <p:nvSpPr>
              <p:cNvPr id="8" name="Rectangle 6"/>
              <p:cNvSpPr>
                <a:spLocks noChangeArrowheads="1"/>
              </p:cNvSpPr>
              <p:nvPr/>
            </p:nvSpPr>
            <p:spPr bwMode="ltGray">
              <a:xfrm>
                <a:off x="64" y="3804"/>
                <a:ext cx="5632" cy="6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ltGray">
              <a:xfrm>
                <a:off x="229" y="3732"/>
                <a:ext cx="5302" cy="24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44040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4041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C0E5C2-F2EA-49C3-9C08-032E4678E3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66CB5-1A85-4A12-86B6-A7C3396991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98918-72B3-4C13-8374-259106289F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66061-CBEA-4039-9F40-D219163F87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Rectangle 3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8AB88E-608B-41D5-BB6C-1EB6DBC341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7F3A5-27D2-4B6D-BB61-E69BFA1870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1BF31-15B9-4919-B256-FD2FD85D43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7230B-9FA9-4D17-BD49-B54A982070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F90B3-6ADE-4C0C-8207-64AFEC5DF8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43FF4-C120-4BF4-A0CA-6CE76EA29D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EC953-E67E-42D7-A14F-0578EA0AFF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723900"/>
            <a:ext cx="1943100" cy="55245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723900"/>
            <a:ext cx="5676900" cy="55245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00872-F3A8-41E0-A5A1-28EC2858F2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723900"/>
            <a:ext cx="7772400" cy="1181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0" y="42672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EC7F7-A987-4E65-94CD-C017DFE167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723900"/>
            <a:ext cx="7772400" cy="1181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21336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5800" y="42672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BC2D6-62B2-457D-959F-5828F6FBBB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3024188" y="46038"/>
            <a:ext cx="3144837" cy="1046162"/>
          </a:xfrm>
          <a:custGeom>
            <a:avLst/>
            <a:gdLst/>
            <a:ahLst/>
            <a:cxnLst>
              <a:cxn ang="0">
                <a:pos x="26" y="107"/>
              </a:cxn>
              <a:cxn ang="0">
                <a:pos x="42" y="100"/>
              </a:cxn>
              <a:cxn ang="0">
                <a:pos x="717" y="100"/>
              </a:cxn>
              <a:cxn ang="0">
                <a:pos x="767" y="64"/>
              </a:cxn>
              <a:cxn ang="0">
                <a:pos x="801" y="44"/>
              </a:cxn>
              <a:cxn ang="0">
                <a:pos x="835" y="28"/>
              </a:cxn>
              <a:cxn ang="0">
                <a:pos x="877" y="18"/>
              </a:cxn>
              <a:cxn ang="0">
                <a:pos x="917" y="9"/>
              </a:cxn>
              <a:cxn ang="0">
                <a:pos x="960" y="4"/>
              </a:cxn>
              <a:cxn ang="0">
                <a:pos x="1014" y="0"/>
              </a:cxn>
              <a:cxn ang="0">
                <a:pos x="1076" y="9"/>
              </a:cxn>
              <a:cxn ang="0">
                <a:pos x="1133" y="24"/>
              </a:cxn>
              <a:cxn ang="0">
                <a:pos x="1174" y="44"/>
              </a:cxn>
              <a:cxn ang="0">
                <a:pos x="1219" y="64"/>
              </a:cxn>
              <a:cxn ang="0">
                <a:pos x="1247" y="82"/>
              </a:cxn>
              <a:cxn ang="0">
                <a:pos x="1273" y="103"/>
              </a:cxn>
              <a:cxn ang="0">
                <a:pos x="1919" y="100"/>
              </a:cxn>
              <a:cxn ang="0">
                <a:pos x="1941" y="105"/>
              </a:cxn>
              <a:cxn ang="0">
                <a:pos x="1956" y="116"/>
              </a:cxn>
              <a:cxn ang="0">
                <a:pos x="1970" y="146"/>
              </a:cxn>
              <a:cxn ang="0">
                <a:pos x="1978" y="180"/>
              </a:cxn>
              <a:cxn ang="0">
                <a:pos x="1980" y="220"/>
              </a:cxn>
              <a:cxn ang="0">
                <a:pos x="1980" y="559"/>
              </a:cxn>
              <a:cxn ang="0">
                <a:pos x="1284" y="560"/>
              </a:cxn>
              <a:cxn ang="0">
                <a:pos x="1112" y="656"/>
              </a:cxn>
              <a:cxn ang="0">
                <a:pos x="829" y="658"/>
              </a:cxn>
              <a:cxn ang="0">
                <a:pos x="694" y="554"/>
              </a:cxn>
              <a:cxn ang="0">
                <a:pos x="74" y="559"/>
              </a:cxn>
              <a:cxn ang="0">
                <a:pos x="0" y="559"/>
              </a:cxn>
              <a:cxn ang="0">
                <a:pos x="0" y="243"/>
              </a:cxn>
              <a:cxn ang="0">
                <a:pos x="0" y="196"/>
              </a:cxn>
              <a:cxn ang="0">
                <a:pos x="8" y="151"/>
              </a:cxn>
              <a:cxn ang="0">
                <a:pos x="15" y="128"/>
              </a:cxn>
              <a:cxn ang="0">
                <a:pos x="26" y="107"/>
              </a:cxn>
            </a:cxnLst>
            <a:rect l="0" t="0" r="r" b="b"/>
            <a:pathLst>
              <a:path w="1981" h="659">
                <a:moveTo>
                  <a:pt x="26" y="107"/>
                </a:moveTo>
                <a:lnTo>
                  <a:pt x="42" y="100"/>
                </a:lnTo>
                <a:lnTo>
                  <a:pt x="717" y="100"/>
                </a:lnTo>
                <a:lnTo>
                  <a:pt x="767" y="64"/>
                </a:lnTo>
                <a:lnTo>
                  <a:pt x="801" y="44"/>
                </a:lnTo>
                <a:lnTo>
                  <a:pt x="835" y="28"/>
                </a:lnTo>
                <a:lnTo>
                  <a:pt x="877" y="18"/>
                </a:lnTo>
                <a:lnTo>
                  <a:pt x="917" y="9"/>
                </a:lnTo>
                <a:lnTo>
                  <a:pt x="960" y="4"/>
                </a:lnTo>
                <a:lnTo>
                  <a:pt x="1014" y="0"/>
                </a:lnTo>
                <a:lnTo>
                  <a:pt x="1076" y="9"/>
                </a:lnTo>
                <a:lnTo>
                  <a:pt x="1133" y="24"/>
                </a:lnTo>
                <a:lnTo>
                  <a:pt x="1174" y="44"/>
                </a:lnTo>
                <a:lnTo>
                  <a:pt x="1219" y="64"/>
                </a:lnTo>
                <a:lnTo>
                  <a:pt x="1247" y="82"/>
                </a:lnTo>
                <a:lnTo>
                  <a:pt x="1273" y="103"/>
                </a:lnTo>
                <a:lnTo>
                  <a:pt x="1919" y="100"/>
                </a:lnTo>
                <a:lnTo>
                  <a:pt x="1941" y="105"/>
                </a:lnTo>
                <a:lnTo>
                  <a:pt x="1956" y="116"/>
                </a:lnTo>
                <a:lnTo>
                  <a:pt x="1970" y="146"/>
                </a:lnTo>
                <a:lnTo>
                  <a:pt x="1978" y="180"/>
                </a:lnTo>
                <a:lnTo>
                  <a:pt x="1980" y="220"/>
                </a:lnTo>
                <a:lnTo>
                  <a:pt x="1980" y="559"/>
                </a:lnTo>
                <a:lnTo>
                  <a:pt x="1284" y="560"/>
                </a:lnTo>
                <a:lnTo>
                  <a:pt x="1112" y="656"/>
                </a:lnTo>
                <a:lnTo>
                  <a:pt x="829" y="658"/>
                </a:lnTo>
                <a:lnTo>
                  <a:pt x="694" y="554"/>
                </a:lnTo>
                <a:lnTo>
                  <a:pt x="74" y="559"/>
                </a:lnTo>
                <a:lnTo>
                  <a:pt x="0" y="559"/>
                </a:lnTo>
                <a:lnTo>
                  <a:pt x="0" y="243"/>
                </a:lnTo>
                <a:lnTo>
                  <a:pt x="0" y="196"/>
                </a:lnTo>
                <a:lnTo>
                  <a:pt x="8" y="151"/>
                </a:lnTo>
                <a:lnTo>
                  <a:pt x="15" y="128"/>
                </a:lnTo>
                <a:lnTo>
                  <a:pt x="26" y="107"/>
                </a:lnTo>
              </a:path>
            </a:pathLst>
          </a:custGeom>
          <a:gradFill rotWithShape="0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4003675" y="57150"/>
            <a:ext cx="1217613" cy="1079500"/>
          </a:xfrm>
          <a:prstGeom prst="ellipse">
            <a:avLst/>
          </a:prstGeom>
          <a:gradFill rotWithShape="0">
            <a:gsLst>
              <a:gs pos="0">
                <a:srgbClr val="00CC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3022600" y="684213"/>
            <a:ext cx="3146425" cy="485775"/>
          </a:xfrm>
          <a:custGeom>
            <a:avLst/>
            <a:gdLst/>
            <a:ahLst/>
            <a:cxnLst>
              <a:cxn ang="0">
                <a:pos x="96" y="68"/>
              </a:cxn>
              <a:cxn ang="0">
                <a:pos x="156" y="68"/>
              </a:cxn>
              <a:cxn ang="0">
                <a:pos x="203" y="101"/>
              </a:cxn>
              <a:cxn ang="0">
                <a:pos x="279" y="82"/>
              </a:cxn>
              <a:cxn ang="0">
                <a:pos x="366" y="71"/>
              </a:cxn>
              <a:cxn ang="0">
                <a:pos x="427" y="92"/>
              </a:cxn>
              <a:cxn ang="0">
                <a:pos x="493" y="82"/>
              </a:cxn>
              <a:cxn ang="0">
                <a:pos x="599" y="87"/>
              </a:cxn>
              <a:cxn ang="0">
                <a:pos x="667" y="101"/>
              </a:cxn>
              <a:cxn ang="0">
                <a:pos x="766" y="128"/>
              </a:cxn>
              <a:cxn ang="0">
                <a:pos x="814" y="158"/>
              </a:cxn>
              <a:cxn ang="0">
                <a:pos x="850" y="208"/>
              </a:cxn>
              <a:cxn ang="0">
                <a:pos x="917" y="206"/>
              </a:cxn>
              <a:cxn ang="0">
                <a:pos x="979" y="222"/>
              </a:cxn>
              <a:cxn ang="0">
                <a:pos x="1033" y="210"/>
              </a:cxn>
              <a:cxn ang="0">
                <a:pos x="1091" y="194"/>
              </a:cxn>
              <a:cxn ang="0">
                <a:pos x="1156" y="162"/>
              </a:cxn>
              <a:cxn ang="0">
                <a:pos x="1220" y="109"/>
              </a:cxn>
              <a:cxn ang="0">
                <a:pos x="1291" y="83"/>
              </a:cxn>
              <a:cxn ang="0">
                <a:pos x="1339" y="90"/>
              </a:cxn>
              <a:cxn ang="0">
                <a:pos x="1398" y="91"/>
              </a:cxn>
              <a:cxn ang="0">
                <a:pos x="1480" y="111"/>
              </a:cxn>
              <a:cxn ang="0">
                <a:pos x="1527" y="82"/>
              </a:cxn>
              <a:cxn ang="0">
                <a:pos x="1569" y="88"/>
              </a:cxn>
              <a:cxn ang="0">
                <a:pos x="1642" y="53"/>
              </a:cxn>
              <a:cxn ang="0">
                <a:pos x="1687" y="57"/>
              </a:cxn>
              <a:cxn ang="0">
                <a:pos x="1739" y="11"/>
              </a:cxn>
              <a:cxn ang="0">
                <a:pos x="1792" y="51"/>
              </a:cxn>
              <a:cxn ang="0">
                <a:pos x="1847" y="0"/>
              </a:cxn>
              <a:cxn ang="0">
                <a:pos x="1896" y="61"/>
              </a:cxn>
              <a:cxn ang="0">
                <a:pos x="1946" y="26"/>
              </a:cxn>
              <a:cxn ang="0">
                <a:pos x="1981" y="46"/>
              </a:cxn>
              <a:cxn ang="0">
                <a:pos x="1304" y="230"/>
              </a:cxn>
              <a:cxn ang="0">
                <a:pos x="893" y="305"/>
              </a:cxn>
              <a:cxn ang="0">
                <a:pos x="699" y="157"/>
              </a:cxn>
              <a:cxn ang="0">
                <a:pos x="0" y="31"/>
              </a:cxn>
              <a:cxn ang="0">
                <a:pos x="29" y="53"/>
              </a:cxn>
              <a:cxn ang="0">
                <a:pos x="68" y="61"/>
              </a:cxn>
            </a:cxnLst>
            <a:rect l="0" t="0" r="r" b="b"/>
            <a:pathLst>
              <a:path w="1982" h="306">
                <a:moveTo>
                  <a:pt x="68" y="61"/>
                </a:moveTo>
                <a:lnTo>
                  <a:pt x="96" y="68"/>
                </a:lnTo>
                <a:lnTo>
                  <a:pt x="126" y="61"/>
                </a:lnTo>
                <a:lnTo>
                  <a:pt x="156" y="68"/>
                </a:lnTo>
                <a:lnTo>
                  <a:pt x="178" y="86"/>
                </a:lnTo>
                <a:lnTo>
                  <a:pt x="203" y="101"/>
                </a:lnTo>
                <a:lnTo>
                  <a:pt x="244" y="88"/>
                </a:lnTo>
                <a:lnTo>
                  <a:pt x="279" y="82"/>
                </a:lnTo>
                <a:lnTo>
                  <a:pt x="330" y="82"/>
                </a:lnTo>
                <a:lnTo>
                  <a:pt x="366" y="71"/>
                </a:lnTo>
                <a:lnTo>
                  <a:pt x="398" y="81"/>
                </a:lnTo>
                <a:lnTo>
                  <a:pt x="427" y="92"/>
                </a:lnTo>
                <a:lnTo>
                  <a:pt x="452" y="95"/>
                </a:lnTo>
                <a:lnTo>
                  <a:pt x="493" y="82"/>
                </a:lnTo>
                <a:lnTo>
                  <a:pt x="536" y="82"/>
                </a:lnTo>
                <a:lnTo>
                  <a:pt x="599" y="87"/>
                </a:lnTo>
                <a:lnTo>
                  <a:pt x="625" y="105"/>
                </a:lnTo>
                <a:lnTo>
                  <a:pt x="667" y="101"/>
                </a:lnTo>
                <a:lnTo>
                  <a:pt x="725" y="95"/>
                </a:lnTo>
                <a:lnTo>
                  <a:pt x="766" y="128"/>
                </a:lnTo>
                <a:lnTo>
                  <a:pt x="790" y="135"/>
                </a:lnTo>
                <a:lnTo>
                  <a:pt x="814" y="158"/>
                </a:lnTo>
                <a:lnTo>
                  <a:pt x="826" y="194"/>
                </a:lnTo>
                <a:lnTo>
                  <a:pt x="850" y="208"/>
                </a:lnTo>
                <a:lnTo>
                  <a:pt x="880" y="208"/>
                </a:lnTo>
                <a:lnTo>
                  <a:pt x="917" y="206"/>
                </a:lnTo>
                <a:lnTo>
                  <a:pt x="953" y="208"/>
                </a:lnTo>
                <a:lnTo>
                  <a:pt x="979" y="222"/>
                </a:lnTo>
                <a:lnTo>
                  <a:pt x="999" y="211"/>
                </a:lnTo>
                <a:lnTo>
                  <a:pt x="1033" y="210"/>
                </a:lnTo>
                <a:lnTo>
                  <a:pt x="1065" y="189"/>
                </a:lnTo>
                <a:lnTo>
                  <a:pt x="1091" y="194"/>
                </a:lnTo>
                <a:lnTo>
                  <a:pt x="1136" y="187"/>
                </a:lnTo>
                <a:lnTo>
                  <a:pt x="1156" y="162"/>
                </a:lnTo>
                <a:lnTo>
                  <a:pt x="1208" y="141"/>
                </a:lnTo>
                <a:lnTo>
                  <a:pt x="1220" y="109"/>
                </a:lnTo>
                <a:lnTo>
                  <a:pt x="1246" y="93"/>
                </a:lnTo>
                <a:lnTo>
                  <a:pt x="1291" y="83"/>
                </a:lnTo>
                <a:lnTo>
                  <a:pt x="1315" y="95"/>
                </a:lnTo>
                <a:lnTo>
                  <a:pt x="1339" y="90"/>
                </a:lnTo>
                <a:lnTo>
                  <a:pt x="1368" y="101"/>
                </a:lnTo>
                <a:lnTo>
                  <a:pt x="1398" y="91"/>
                </a:lnTo>
                <a:lnTo>
                  <a:pt x="1455" y="101"/>
                </a:lnTo>
                <a:lnTo>
                  <a:pt x="1480" y="111"/>
                </a:lnTo>
                <a:lnTo>
                  <a:pt x="1508" y="84"/>
                </a:lnTo>
                <a:lnTo>
                  <a:pt x="1527" y="82"/>
                </a:lnTo>
                <a:lnTo>
                  <a:pt x="1549" y="92"/>
                </a:lnTo>
                <a:lnTo>
                  <a:pt x="1569" y="88"/>
                </a:lnTo>
                <a:lnTo>
                  <a:pt x="1596" y="61"/>
                </a:lnTo>
                <a:lnTo>
                  <a:pt x="1642" y="53"/>
                </a:lnTo>
                <a:lnTo>
                  <a:pt x="1664" y="57"/>
                </a:lnTo>
                <a:lnTo>
                  <a:pt x="1687" y="57"/>
                </a:lnTo>
                <a:lnTo>
                  <a:pt x="1720" y="23"/>
                </a:lnTo>
                <a:lnTo>
                  <a:pt x="1739" y="11"/>
                </a:lnTo>
                <a:lnTo>
                  <a:pt x="1764" y="16"/>
                </a:lnTo>
                <a:lnTo>
                  <a:pt x="1792" y="51"/>
                </a:lnTo>
                <a:lnTo>
                  <a:pt x="1820" y="29"/>
                </a:lnTo>
                <a:lnTo>
                  <a:pt x="1847" y="0"/>
                </a:lnTo>
                <a:lnTo>
                  <a:pt x="1870" y="1"/>
                </a:lnTo>
                <a:lnTo>
                  <a:pt x="1896" y="61"/>
                </a:lnTo>
                <a:lnTo>
                  <a:pt x="1917" y="51"/>
                </a:lnTo>
                <a:lnTo>
                  <a:pt x="1946" y="26"/>
                </a:lnTo>
                <a:lnTo>
                  <a:pt x="1969" y="25"/>
                </a:lnTo>
                <a:lnTo>
                  <a:pt x="1981" y="46"/>
                </a:lnTo>
                <a:lnTo>
                  <a:pt x="1981" y="196"/>
                </a:lnTo>
                <a:lnTo>
                  <a:pt x="1304" y="230"/>
                </a:lnTo>
                <a:lnTo>
                  <a:pt x="1098" y="293"/>
                </a:lnTo>
                <a:lnTo>
                  <a:pt x="893" y="305"/>
                </a:lnTo>
                <a:lnTo>
                  <a:pt x="792" y="250"/>
                </a:lnTo>
                <a:lnTo>
                  <a:pt x="699" y="157"/>
                </a:lnTo>
                <a:lnTo>
                  <a:pt x="0" y="141"/>
                </a:lnTo>
                <a:lnTo>
                  <a:pt x="0" y="31"/>
                </a:lnTo>
                <a:lnTo>
                  <a:pt x="12" y="47"/>
                </a:lnTo>
                <a:lnTo>
                  <a:pt x="29" y="53"/>
                </a:lnTo>
                <a:lnTo>
                  <a:pt x="51" y="55"/>
                </a:lnTo>
                <a:lnTo>
                  <a:pt x="68" y="61"/>
                </a:lnTo>
              </a:path>
            </a:pathLst>
          </a:custGeom>
          <a:solidFill>
            <a:srgbClr val="003300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Freeform 8"/>
          <p:cNvSpPr>
            <a:spLocks/>
          </p:cNvSpPr>
          <p:nvPr/>
        </p:nvSpPr>
        <p:spPr bwMode="auto">
          <a:xfrm>
            <a:off x="3022600" y="771525"/>
            <a:ext cx="3146425" cy="490538"/>
          </a:xfrm>
          <a:custGeom>
            <a:avLst/>
            <a:gdLst/>
            <a:ahLst/>
            <a:cxnLst>
              <a:cxn ang="0">
                <a:pos x="42" y="200"/>
              </a:cxn>
              <a:cxn ang="0">
                <a:pos x="714" y="201"/>
              </a:cxn>
              <a:cxn ang="0">
                <a:pos x="772" y="249"/>
              </a:cxn>
              <a:cxn ang="0">
                <a:pos x="844" y="281"/>
              </a:cxn>
              <a:cxn ang="0">
                <a:pos x="932" y="301"/>
              </a:cxn>
              <a:cxn ang="0">
                <a:pos x="1065" y="301"/>
              </a:cxn>
              <a:cxn ang="0">
                <a:pos x="1221" y="253"/>
              </a:cxn>
              <a:cxn ang="0">
                <a:pos x="1287" y="200"/>
              </a:cxn>
              <a:cxn ang="0">
                <a:pos x="1942" y="199"/>
              </a:cxn>
              <a:cxn ang="0">
                <a:pos x="1971" y="184"/>
              </a:cxn>
              <a:cxn ang="0">
                <a:pos x="1981" y="155"/>
              </a:cxn>
              <a:cxn ang="0">
                <a:pos x="1964" y="0"/>
              </a:cxn>
              <a:cxn ang="0">
                <a:pos x="1946" y="29"/>
              </a:cxn>
              <a:cxn ang="0">
                <a:pos x="1931" y="53"/>
              </a:cxn>
              <a:cxn ang="0">
                <a:pos x="1897" y="38"/>
              </a:cxn>
              <a:cxn ang="0">
                <a:pos x="1856" y="23"/>
              </a:cxn>
              <a:cxn ang="0">
                <a:pos x="1805" y="53"/>
              </a:cxn>
              <a:cxn ang="0">
                <a:pos x="1771" y="38"/>
              </a:cxn>
              <a:cxn ang="0">
                <a:pos x="1727" y="31"/>
              </a:cxn>
              <a:cxn ang="0">
                <a:pos x="1705" y="61"/>
              </a:cxn>
              <a:cxn ang="0">
                <a:pos x="1660" y="53"/>
              </a:cxn>
              <a:cxn ang="0">
                <a:pos x="1597" y="61"/>
              </a:cxn>
              <a:cxn ang="0">
                <a:pos x="1538" y="53"/>
              </a:cxn>
              <a:cxn ang="0">
                <a:pos x="1479" y="76"/>
              </a:cxn>
              <a:cxn ang="0">
                <a:pos x="1429" y="55"/>
              </a:cxn>
              <a:cxn ang="0">
                <a:pos x="1344" y="72"/>
              </a:cxn>
              <a:cxn ang="0">
                <a:pos x="1281" y="69"/>
              </a:cxn>
              <a:cxn ang="0">
                <a:pos x="1242" y="130"/>
              </a:cxn>
              <a:cxn ang="0">
                <a:pos x="1214" y="178"/>
              </a:cxn>
              <a:cxn ang="0">
                <a:pos x="1156" y="196"/>
              </a:cxn>
              <a:cxn ang="0">
                <a:pos x="1106" y="213"/>
              </a:cxn>
              <a:cxn ang="0">
                <a:pos x="1005" y="221"/>
              </a:cxn>
              <a:cxn ang="0">
                <a:pos x="883" y="233"/>
              </a:cxn>
              <a:cxn ang="0">
                <a:pos x="792" y="186"/>
              </a:cxn>
              <a:cxn ang="0">
                <a:pos x="721" y="91"/>
              </a:cxn>
              <a:cxn ang="0">
                <a:pos x="634" y="76"/>
              </a:cxn>
              <a:cxn ang="0">
                <a:pos x="526" y="53"/>
              </a:cxn>
              <a:cxn ang="0">
                <a:pos x="415" y="38"/>
              </a:cxn>
              <a:cxn ang="0">
                <a:pos x="339" y="57"/>
              </a:cxn>
              <a:cxn ang="0">
                <a:pos x="295" y="51"/>
              </a:cxn>
              <a:cxn ang="0">
                <a:pos x="231" y="59"/>
              </a:cxn>
              <a:cxn ang="0">
                <a:pos x="162" y="57"/>
              </a:cxn>
              <a:cxn ang="0">
                <a:pos x="90" y="70"/>
              </a:cxn>
              <a:cxn ang="0">
                <a:pos x="18" y="61"/>
              </a:cxn>
              <a:cxn ang="0">
                <a:pos x="2" y="120"/>
              </a:cxn>
              <a:cxn ang="0">
                <a:pos x="14" y="190"/>
              </a:cxn>
            </a:cxnLst>
            <a:rect l="0" t="0" r="r" b="b"/>
            <a:pathLst>
              <a:path w="1982" h="309">
                <a:moveTo>
                  <a:pt x="26" y="196"/>
                </a:moveTo>
                <a:lnTo>
                  <a:pt x="42" y="200"/>
                </a:lnTo>
                <a:lnTo>
                  <a:pt x="61" y="201"/>
                </a:lnTo>
                <a:lnTo>
                  <a:pt x="714" y="201"/>
                </a:lnTo>
                <a:lnTo>
                  <a:pt x="727" y="217"/>
                </a:lnTo>
                <a:lnTo>
                  <a:pt x="772" y="249"/>
                </a:lnTo>
                <a:lnTo>
                  <a:pt x="811" y="267"/>
                </a:lnTo>
                <a:lnTo>
                  <a:pt x="844" y="281"/>
                </a:lnTo>
                <a:lnTo>
                  <a:pt x="887" y="296"/>
                </a:lnTo>
                <a:lnTo>
                  <a:pt x="932" y="301"/>
                </a:lnTo>
                <a:lnTo>
                  <a:pt x="1001" y="308"/>
                </a:lnTo>
                <a:lnTo>
                  <a:pt x="1065" y="301"/>
                </a:lnTo>
                <a:lnTo>
                  <a:pt x="1147" y="285"/>
                </a:lnTo>
                <a:lnTo>
                  <a:pt x="1221" y="253"/>
                </a:lnTo>
                <a:lnTo>
                  <a:pt x="1264" y="221"/>
                </a:lnTo>
                <a:lnTo>
                  <a:pt x="1287" y="200"/>
                </a:lnTo>
                <a:lnTo>
                  <a:pt x="1920" y="201"/>
                </a:lnTo>
                <a:lnTo>
                  <a:pt x="1942" y="199"/>
                </a:lnTo>
                <a:lnTo>
                  <a:pt x="1957" y="195"/>
                </a:lnTo>
                <a:lnTo>
                  <a:pt x="1971" y="184"/>
                </a:lnTo>
                <a:lnTo>
                  <a:pt x="1979" y="170"/>
                </a:lnTo>
                <a:lnTo>
                  <a:pt x="1981" y="155"/>
                </a:lnTo>
                <a:lnTo>
                  <a:pt x="1981" y="23"/>
                </a:lnTo>
                <a:lnTo>
                  <a:pt x="1964" y="0"/>
                </a:lnTo>
                <a:lnTo>
                  <a:pt x="1955" y="7"/>
                </a:lnTo>
                <a:lnTo>
                  <a:pt x="1946" y="29"/>
                </a:lnTo>
                <a:lnTo>
                  <a:pt x="1940" y="55"/>
                </a:lnTo>
                <a:lnTo>
                  <a:pt x="1931" y="53"/>
                </a:lnTo>
                <a:lnTo>
                  <a:pt x="1920" y="51"/>
                </a:lnTo>
                <a:lnTo>
                  <a:pt x="1897" y="38"/>
                </a:lnTo>
                <a:lnTo>
                  <a:pt x="1881" y="27"/>
                </a:lnTo>
                <a:lnTo>
                  <a:pt x="1856" y="23"/>
                </a:lnTo>
                <a:lnTo>
                  <a:pt x="1830" y="35"/>
                </a:lnTo>
                <a:lnTo>
                  <a:pt x="1805" y="53"/>
                </a:lnTo>
                <a:lnTo>
                  <a:pt x="1787" y="40"/>
                </a:lnTo>
                <a:lnTo>
                  <a:pt x="1771" y="38"/>
                </a:lnTo>
                <a:lnTo>
                  <a:pt x="1749" y="27"/>
                </a:lnTo>
                <a:lnTo>
                  <a:pt x="1727" y="31"/>
                </a:lnTo>
                <a:lnTo>
                  <a:pt x="1711" y="44"/>
                </a:lnTo>
                <a:lnTo>
                  <a:pt x="1705" y="61"/>
                </a:lnTo>
                <a:lnTo>
                  <a:pt x="1686" y="53"/>
                </a:lnTo>
                <a:lnTo>
                  <a:pt x="1660" y="53"/>
                </a:lnTo>
                <a:lnTo>
                  <a:pt x="1627" y="46"/>
                </a:lnTo>
                <a:lnTo>
                  <a:pt x="1597" y="61"/>
                </a:lnTo>
                <a:lnTo>
                  <a:pt x="1571" y="39"/>
                </a:lnTo>
                <a:lnTo>
                  <a:pt x="1538" y="53"/>
                </a:lnTo>
                <a:lnTo>
                  <a:pt x="1505" y="89"/>
                </a:lnTo>
                <a:lnTo>
                  <a:pt x="1479" y="76"/>
                </a:lnTo>
                <a:lnTo>
                  <a:pt x="1455" y="62"/>
                </a:lnTo>
                <a:lnTo>
                  <a:pt x="1429" y="55"/>
                </a:lnTo>
                <a:lnTo>
                  <a:pt x="1396" y="61"/>
                </a:lnTo>
                <a:lnTo>
                  <a:pt x="1344" y="72"/>
                </a:lnTo>
                <a:lnTo>
                  <a:pt x="1297" y="60"/>
                </a:lnTo>
                <a:lnTo>
                  <a:pt x="1281" y="69"/>
                </a:lnTo>
                <a:lnTo>
                  <a:pt x="1259" y="91"/>
                </a:lnTo>
                <a:lnTo>
                  <a:pt x="1242" y="130"/>
                </a:lnTo>
                <a:lnTo>
                  <a:pt x="1222" y="150"/>
                </a:lnTo>
                <a:lnTo>
                  <a:pt x="1214" y="178"/>
                </a:lnTo>
                <a:lnTo>
                  <a:pt x="1192" y="190"/>
                </a:lnTo>
                <a:lnTo>
                  <a:pt x="1156" y="196"/>
                </a:lnTo>
                <a:lnTo>
                  <a:pt x="1115" y="199"/>
                </a:lnTo>
                <a:lnTo>
                  <a:pt x="1106" y="213"/>
                </a:lnTo>
                <a:lnTo>
                  <a:pt x="1053" y="209"/>
                </a:lnTo>
                <a:lnTo>
                  <a:pt x="1005" y="221"/>
                </a:lnTo>
                <a:lnTo>
                  <a:pt x="960" y="218"/>
                </a:lnTo>
                <a:lnTo>
                  <a:pt x="883" y="233"/>
                </a:lnTo>
                <a:lnTo>
                  <a:pt x="840" y="196"/>
                </a:lnTo>
                <a:lnTo>
                  <a:pt x="792" y="186"/>
                </a:lnTo>
                <a:lnTo>
                  <a:pt x="742" y="121"/>
                </a:lnTo>
                <a:lnTo>
                  <a:pt x="721" y="91"/>
                </a:lnTo>
                <a:lnTo>
                  <a:pt x="696" y="84"/>
                </a:lnTo>
                <a:lnTo>
                  <a:pt x="634" y="76"/>
                </a:lnTo>
                <a:lnTo>
                  <a:pt x="582" y="68"/>
                </a:lnTo>
                <a:lnTo>
                  <a:pt x="526" y="53"/>
                </a:lnTo>
                <a:lnTo>
                  <a:pt x="475" y="68"/>
                </a:lnTo>
                <a:lnTo>
                  <a:pt x="415" y="38"/>
                </a:lnTo>
                <a:lnTo>
                  <a:pt x="370" y="39"/>
                </a:lnTo>
                <a:lnTo>
                  <a:pt x="339" y="57"/>
                </a:lnTo>
                <a:lnTo>
                  <a:pt x="320" y="42"/>
                </a:lnTo>
                <a:lnTo>
                  <a:pt x="295" y="51"/>
                </a:lnTo>
                <a:lnTo>
                  <a:pt x="263" y="53"/>
                </a:lnTo>
                <a:lnTo>
                  <a:pt x="231" y="59"/>
                </a:lnTo>
                <a:lnTo>
                  <a:pt x="193" y="72"/>
                </a:lnTo>
                <a:lnTo>
                  <a:pt x="162" y="57"/>
                </a:lnTo>
                <a:lnTo>
                  <a:pt x="131" y="64"/>
                </a:lnTo>
                <a:lnTo>
                  <a:pt x="90" y="70"/>
                </a:lnTo>
                <a:lnTo>
                  <a:pt x="65" y="64"/>
                </a:lnTo>
                <a:lnTo>
                  <a:pt x="18" y="61"/>
                </a:lnTo>
                <a:lnTo>
                  <a:pt x="0" y="76"/>
                </a:lnTo>
                <a:lnTo>
                  <a:pt x="2" y="120"/>
                </a:lnTo>
                <a:lnTo>
                  <a:pt x="5" y="157"/>
                </a:lnTo>
                <a:lnTo>
                  <a:pt x="14" y="190"/>
                </a:lnTo>
                <a:lnTo>
                  <a:pt x="26" y="196"/>
                </a:lnTo>
              </a:path>
            </a:pathLst>
          </a:custGeom>
          <a:gradFill rotWithShape="0">
            <a:gsLst>
              <a:gs pos="0">
                <a:srgbClr val="CC6600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9"/>
          <p:cNvSpPr>
            <a:spLocks/>
          </p:cNvSpPr>
          <p:nvPr/>
        </p:nvSpPr>
        <p:spPr bwMode="auto">
          <a:xfrm>
            <a:off x="3044825" y="850900"/>
            <a:ext cx="3086100" cy="365125"/>
          </a:xfrm>
          <a:custGeom>
            <a:avLst/>
            <a:gdLst/>
            <a:ahLst/>
            <a:cxnLst>
              <a:cxn ang="0">
                <a:pos x="477" y="72"/>
              </a:cxn>
              <a:cxn ang="0">
                <a:pos x="348" y="81"/>
              </a:cxn>
              <a:cxn ang="0">
                <a:pos x="154" y="81"/>
              </a:cxn>
              <a:cxn ang="0">
                <a:pos x="64" y="79"/>
              </a:cxn>
              <a:cxn ang="0">
                <a:pos x="12" y="58"/>
              </a:cxn>
              <a:cxn ang="0">
                <a:pos x="0" y="74"/>
              </a:cxn>
              <a:cxn ang="0">
                <a:pos x="73" y="103"/>
              </a:cxn>
              <a:cxn ang="0">
                <a:pos x="163" y="101"/>
              </a:cxn>
              <a:cxn ang="0">
                <a:pos x="212" y="105"/>
              </a:cxn>
              <a:cxn ang="0">
                <a:pos x="324" y="109"/>
              </a:cxn>
              <a:cxn ang="0">
                <a:pos x="541" y="101"/>
              </a:cxn>
              <a:cxn ang="0">
                <a:pos x="698" y="103"/>
              </a:cxn>
              <a:cxn ang="0">
                <a:pos x="769" y="168"/>
              </a:cxn>
              <a:cxn ang="0">
                <a:pos x="885" y="218"/>
              </a:cxn>
              <a:cxn ang="0">
                <a:pos x="1018" y="229"/>
              </a:cxn>
              <a:cxn ang="0">
                <a:pos x="1154" y="194"/>
              </a:cxn>
              <a:cxn ang="0">
                <a:pos x="1246" y="131"/>
              </a:cxn>
              <a:cxn ang="0">
                <a:pos x="1311" y="107"/>
              </a:cxn>
              <a:cxn ang="0">
                <a:pos x="1485" y="109"/>
              </a:cxn>
              <a:cxn ang="0">
                <a:pos x="1618" y="107"/>
              </a:cxn>
              <a:cxn ang="0">
                <a:pos x="1773" y="107"/>
              </a:cxn>
              <a:cxn ang="0">
                <a:pos x="1919" y="111"/>
              </a:cxn>
              <a:cxn ang="0">
                <a:pos x="1943" y="54"/>
              </a:cxn>
              <a:cxn ang="0">
                <a:pos x="1919" y="60"/>
              </a:cxn>
              <a:cxn ang="0">
                <a:pos x="1857" y="95"/>
              </a:cxn>
              <a:cxn ang="0">
                <a:pos x="1687" y="91"/>
              </a:cxn>
              <a:cxn ang="0">
                <a:pos x="1491" y="93"/>
              </a:cxn>
              <a:cxn ang="0">
                <a:pos x="1349" y="99"/>
              </a:cxn>
              <a:cxn ang="0">
                <a:pos x="1291" y="85"/>
              </a:cxn>
              <a:cxn ang="0">
                <a:pos x="1283" y="52"/>
              </a:cxn>
              <a:cxn ang="0">
                <a:pos x="1265" y="36"/>
              </a:cxn>
              <a:cxn ang="0">
                <a:pos x="1205" y="115"/>
              </a:cxn>
              <a:cxn ang="0">
                <a:pos x="1139" y="162"/>
              </a:cxn>
              <a:cxn ang="0">
                <a:pos x="1063" y="180"/>
              </a:cxn>
              <a:cxn ang="0">
                <a:pos x="980" y="198"/>
              </a:cxn>
              <a:cxn ang="0">
                <a:pos x="883" y="176"/>
              </a:cxn>
              <a:cxn ang="0">
                <a:pos x="825" y="149"/>
              </a:cxn>
              <a:cxn ang="0">
                <a:pos x="771" y="137"/>
              </a:cxn>
              <a:cxn ang="0">
                <a:pos x="730" y="99"/>
              </a:cxn>
              <a:cxn ang="0">
                <a:pos x="685" y="38"/>
              </a:cxn>
              <a:cxn ang="0">
                <a:pos x="655" y="68"/>
              </a:cxn>
              <a:cxn ang="0">
                <a:pos x="537" y="77"/>
              </a:cxn>
            </a:cxnLst>
            <a:rect l="0" t="0" r="r" b="b"/>
            <a:pathLst>
              <a:path w="1944" h="230">
                <a:moveTo>
                  <a:pt x="537" y="77"/>
                </a:moveTo>
                <a:lnTo>
                  <a:pt x="477" y="72"/>
                </a:lnTo>
                <a:lnTo>
                  <a:pt x="416" y="81"/>
                </a:lnTo>
                <a:lnTo>
                  <a:pt x="348" y="81"/>
                </a:lnTo>
                <a:lnTo>
                  <a:pt x="255" y="77"/>
                </a:lnTo>
                <a:lnTo>
                  <a:pt x="154" y="81"/>
                </a:lnTo>
                <a:lnTo>
                  <a:pt x="103" y="83"/>
                </a:lnTo>
                <a:lnTo>
                  <a:pt x="64" y="79"/>
                </a:lnTo>
                <a:lnTo>
                  <a:pt x="25" y="83"/>
                </a:lnTo>
                <a:lnTo>
                  <a:pt x="12" y="58"/>
                </a:lnTo>
                <a:lnTo>
                  <a:pt x="2" y="38"/>
                </a:lnTo>
                <a:lnTo>
                  <a:pt x="0" y="74"/>
                </a:lnTo>
                <a:lnTo>
                  <a:pt x="12" y="107"/>
                </a:lnTo>
                <a:lnTo>
                  <a:pt x="73" y="103"/>
                </a:lnTo>
                <a:lnTo>
                  <a:pt x="128" y="99"/>
                </a:lnTo>
                <a:lnTo>
                  <a:pt x="163" y="101"/>
                </a:lnTo>
                <a:lnTo>
                  <a:pt x="193" y="103"/>
                </a:lnTo>
                <a:lnTo>
                  <a:pt x="212" y="105"/>
                </a:lnTo>
                <a:lnTo>
                  <a:pt x="270" y="103"/>
                </a:lnTo>
                <a:lnTo>
                  <a:pt x="324" y="109"/>
                </a:lnTo>
                <a:lnTo>
                  <a:pt x="451" y="103"/>
                </a:lnTo>
                <a:lnTo>
                  <a:pt x="541" y="101"/>
                </a:lnTo>
                <a:lnTo>
                  <a:pt x="616" y="103"/>
                </a:lnTo>
                <a:lnTo>
                  <a:pt x="698" y="103"/>
                </a:lnTo>
                <a:lnTo>
                  <a:pt x="737" y="147"/>
                </a:lnTo>
                <a:lnTo>
                  <a:pt x="769" y="168"/>
                </a:lnTo>
                <a:lnTo>
                  <a:pt x="836" y="210"/>
                </a:lnTo>
                <a:lnTo>
                  <a:pt x="885" y="218"/>
                </a:lnTo>
                <a:lnTo>
                  <a:pt x="945" y="229"/>
                </a:lnTo>
                <a:lnTo>
                  <a:pt x="1018" y="229"/>
                </a:lnTo>
                <a:lnTo>
                  <a:pt x="1085" y="220"/>
                </a:lnTo>
                <a:lnTo>
                  <a:pt x="1154" y="194"/>
                </a:lnTo>
                <a:lnTo>
                  <a:pt x="1205" y="170"/>
                </a:lnTo>
                <a:lnTo>
                  <a:pt x="1246" y="131"/>
                </a:lnTo>
                <a:lnTo>
                  <a:pt x="1278" y="115"/>
                </a:lnTo>
                <a:lnTo>
                  <a:pt x="1311" y="107"/>
                </a:lnTo>
                <a:lnTo>
                  <a:pt x="1390" y="119"/>
                </a:lnTo>
                <a:lnTo>
                  <a:pt x="1485" y="109"/>
                </a:lnTo>
                <a:lnTo>
                  <a:pt x="1577" y="111"/>
                </a:lnTo>
                <a:lnTo>
                  <a:pt x="1618" y="107"/>
                </a:lnTo>
                <a:lnTo>
                  <a:pt x="1697" y="113"/>
                </a:lnTo>
                <a:lnTo>
                  <a:pt x="1773" y="107"/>
                </a:lnTo>
                <a:lnTo>
                  <a:pt x="1839" y="115"/>
                </a:lnTo>
                <a:lnTo>
                  <a:pt x="1919" y="111"/>
                </a:lnTo>
                <a:lnTo>
                  <a:pt x="1938" y="91"/>
                </a:lnTo>
                <a:lnTo>
                  <a:pt x="1943" y="54"/>
                </a:lnTo>
                <a:lnTo>
                  <a:pt x="1940" y="0"/>
                </a:lnTo>
                <a:lnTo>
                  <a:pt x="1919" y="60"/>
                </a:lnTo>
                <a:lnTo>
                  <a:pt x="1908" y="89"/>
                </a:lnTo>
                <a:lnTo>
                  <a:pt x="1857" y="95"/>
                </a:lnTo>
                <a:lnTo>
                  <a:pt x="1762" y="93"/>
                </a:lnTo>
                <a:lnTo>
                  <a:pt x="1687" y="91"/>
                </a:lnTo>
                <a:lnTo>
                  <a:pt x="1558" y="87"/>
                </a:lnTo>
                <a:lnTo>
                  <a:pt x="1491" y="93"/>
                </a:lnTo>
                <a:lnTo>
                  <a:pt x="1403" y="91"/>
                </a:lnTo>
                <a:lnTo>
                  <a:pt x="1349" y="99"/>
                </a:lnTo>
                <a:lnTo>
                  <a:pt x="1313" y="89"/>
                </a:lnTo>
                <a:lnTo>
                  <a:pt x="1291" y="85"/>
                </a:lnTo>
                <a:lnTo>
                  <a:pt x="1274" y="74"/>
                </a:lnTo>
                <a:lnTo>
                  <a:pt x="1283" y="52"/>
                </a:lnTo>
                <a:lnTo>
                  <a:pt x="1283" y="28"/>
                </a:lnTo>
                <a:lnTo>
                  <a:pt x="1265" y="36"/>
                </a:lnTo>
                <a:lnTo>
                  <a:pt x="1246" y="79"/>
                </a:lnTo>
                <a:lnTo>
                  <a:pt x="1205" y="115"/>
                </a:lnTo>
                <a:lnTo>
                  <a:pt x="1182" y="139"/>
                </a:lnTo>
                <a:lnTo>
                  <a:pt x="1139" y="162"/>
                </a:lnTo>
                <a:lnTo>
                  <a:pt x="1111" y="158"/>
                </a:lnTo>
                <a:lnTo>
                  <a:pt x="1063" y="180"/>
                </a:lnTo>
                <a:lnTo>
                  <a:pt x="1020" y="190"/>
                </a:lnTo>
                <a:lnTo>
                  <a:pt x="980" y="198"/>
                </a:lnTo>
                <a:lnTo>
                  <a:pt x="928" y="174"/>
                </a:lnTo>
                <a:lnTo>
                  <a:pt x="883" y="176"/>
                </a:lnTo>
                <a:lnTo>
                  <a:pt x="866" y="147"/>
                </a:lnTo>
                <a:lnTo>
                  <a:pt x="825" y="149"/>
                </a:lnTo>
                <a:lnTo>
                  <a:pt x="803" y="158"/>
                </a:lnTo>
                <a:lnTo>
                  <a:pt x="771" y="137"/>
                </a:lnTo>
                <a:lnTo>
                  <a:pt x="743" y="123"/>
                </a:lnTo>
                <a:lnTo>
                  <a:pt x="730" y="99"/>
                </a:lnTo>
                <a:lnTo>
                  <a:pt x="707" y="46"/>
                </a:lnTo>
                <a:lnTo>
                  <a:pt x="685" y="38"/>
                </a:lnTo>
                <a:lnTo>
                  <a:pt x="674" y="70"/>
                </a:lnTo>
                <a:lnTo>
                  <a:pt x="655" y="68"/>
                </a:lnTo>
                <a:lnTo>
                  <a:pt x="591" y="89"/>
                </a:lnTo>
                <a:lnTo>
                  <a:pt x="537" y="77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0"/>
          <p:cNvSpPr>
            <a:spLocks/>
          </p:cNvSpPr>
          <p:nvPr/>
        </p:nvSpPr>
        <p:spPr bwMode="auto">
          <a:xfrm>
            <a:off x="5057775" y="358775"/>
            <a:ext cx="193675" cy="649288"/>
          </a:xfrm>
          <a:custGeom>
            <a:avLst/>
            <a:gdLst/>
            <a:ahLst/>
            <a:cxnLst>
              <a:cxn ang="0">
                <a:pos x="82" y="10"/>
              </a:cxn>
              <a:cxn ang="0">
                <a:pos x="75" y="40"/>
              </a:cxn>
              <a:cxn ang="0">
                <a:pos x="121" y="44"/>
              </a:cxn>
              <a:cxn ang="0">
                <a:pos x="103" y="98"/>
              </a:cxn>
              <a:cxn ang="0">
                <a:pos x="105" y="140"/>
              </a:cxn>
              <a:cxn ang="0">
                <a:pos x="116" y="176"/>
              </a:cxn>
              <a:cxn ang="0">
                <a:pos x="97" y="214"/>
              </a:cxn>
              <a:cxn ang="0">
                <a:pos x="90" y="252"/>
              </a:cxn>
              <a:cxn ang="0">
                <a:pos x="82" y="290"/>
              </a:cxn>
              <a:cxn ang="0">
                <a:pos x="66" y="316"/>
              </a:cxn>
              <a:cxn ang="0">
                <a:pos x="51" y="342"/>
              </a:cxn>
              <a:cxn ang="0">
                <a:pos x="32" y="368"/>
              </a:cxn>
              <a:cxn ang="0">
                <a:pos x="21" y="386"/>
              </a:cxn>
              <a:cxn ang="0">
                <a:pos x="0" y="408"/>
              </a:cxn>
              <a:cxn ang="0">
                <a:pos x="12" y="368"/>
              </a:cxn>
              <a:cxn ang="0">
                <a:pos x="38" y="340"/>
              </a:cxn>
              <a:cxn ang="0">
                <a:pos x="34" y="308"/>
              </a:cxn>
              <a:cxn ang="0">
                <a:pos x="58" y="268"/>
              </a:cxn>
              <a:cxn ang="0">
                <a:pos x="71" y="220"/>
              </a:cxn>
              <a:cxn ang="0">
                <a:pos x="64" y="174"/>
              </a:cxn>
              <a:cxn ang="0">
                <a:pos x="69" y="136"/>
              </a:cxn>
              <a:cxn ang="0">
                <a:pos x="64" y="110"/>
              </a:cxn>
              <a:cxn ang="0">
                <a:pos x="30" y="58"/>
              </a:cxn>
              <a:cxn ang="0">
                <a:pos x="10" y="6"/>
              </a:cxn>
              <a:cxn ang="0">
                <a:pos x="79" y="0"/>
              </a:cxn>
              <a:cxn ang="0">
                <a:pos x="82" y="10"/>
              </a:cxn>
            </a:cxnLst>
            <a:rect l="0" t="0" r="r" b="b"/>
            <a:pathLst>
              <a:path w="122" h="409">
                <a:moveTo>
                  <a:pt x="82" y="10"/>
                </a:moveTo>
                <a:lnTo>
                  <a:pt x="75" y="40"/>
                </a:lnTo>
                <a:lnTo>
                  <a:pt x="121" y="44"/>
                </a:lnTo>
                <a:lnTo>
                  <a:pt x="103" y="98"/>
                </a:lnTo>
                <a:lnTo>
                  <a:pt x="105" y="140"/>
                </a:lnTo>
                <a:lnTo>
                  <a:pt x="116" y="176"/>
                </a:lnTo>
                <a:lnTo>
                  <a:pt x="97" y="214"/>
                </a:lnTo>
                <a:lnTo>
                  <a:pt x="90" y="252"/>
                </a:lnTo>
                <a:lnTo>
                  <a:pt x="82" y="290"/>
                </a:lnTo>
                <a:lnTo>
                  <a:pt x="66" y="316"/>
                </a:lnTo>
                <a:lnTo>
                  <a:pt x="51" y="342"/>
                </a:lnTo>
                <a:lnTo>
                  <a:pt x="32" y="368"/>
                </a:lnTo>
                <a:lnTo>
                  <a:pt x="21" y="386"/>
                </a:lnTo>
                <a:lnTo>
                  <a:pt x="0" y="408"/>
                </a:lnTo>
                <a:lnTo>
                  <a:pt x="12" y="368"/>
                </a:lnTo>
                <a:lnTo>
                  <a:pt x="38" y="340"/>
                </a:lnTo>
                <a:lnTo>
                  <a:pt x="34" y="308"/>
                </a:lnTo>
                <a:lnTo>
                  <a:pt x="58" y="268"/>
                </a:lnTo>
                <a:lnTo>
                  <a:pt x="71" y="220"/>
                </a:lnTo>
                <a:lnTo>
                  <a:pt x="64" y="174"/>
                </a:lnTo>
                <a:lnTo>
                  <a:pt x="69" y="136"/>
                </a:lnTo>
                <a:lnTo>
                  <a:pt x="64" y="110"/>
                </a:lnTo>
                <a:lnTo>
                  <a:pt x="30" y="58"/>
                </a:lnTo>
                <a:lnTo>
                  <a:pt x="10" y="6"/>
                </a:lnTo>
                <a:lnTo>
                  <a:pt x="79" y="0"/>
                </a:lnTo>
                <a:lnTo>
                  <a:pt x="82" y="10"/>
                </a:lnTo>
              </a:path>
            </a:pathLst>
          </a:custGeom>
          <a:gradFill rotWithShape="0">
            <a:gsLst>
              <a:gs pos="0">
                <a:srgbClr val="FFFFFF"/>
              </a:gs>
              <a:gs pos="50000">
                <a:srgbClr val="00CCFF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>
            <a:spLocks/>
          </p:cNvSpPr>
          <p:nvPr/>
        </p:nvSpPr>
        <p:spPr bwMode="auto">
          <a:xfrm>
            <a:off x="3052763" y="4763"/>
            <a:ext cx="3092450" cy="642937"/>
          </a:xfrm>
          <a:custGeom>
            <a:avLst/>
            <a:gdLst/>
            <a:ahLst/>
            <a:cxnLst>
              <a:cxn ang="0">
                <a:pos x="0" y="405"/>
              </a:cxn>
              <a:cxn ang="0">
                <a:pos x="8" y="238"/>
              </a:cxn>
              <a:cxn ang="0">
                <a:pos x="37" y="199"/>
              </a:cxn>
              <a:cxn ang="0">
                <a:pos x="88" y="224"/>
              </a:cxn>
              <a:cxn ang="0">
                <a:pos x="135" y="195"/>
              </a:cxn>
              <a:cxn ang="0">
                <a:pos x="185" y="222"/>
              </a:cxn>
              <a:cxn ang="0">
                <a:pos x="242" y="222"/>
              </a:cxn>
              <a:cxn ang="0">
                <a:pos x="330" y="211"/>
              </a:cxn>
              <a:cxn ang="0">
                <a:pos x="395" y="186"/>
              </a:cxn>
              <a:cxn ang="0">
                <a:pos x="458" y="211"/>
              </a:cxn>
              <a:cxn ang="0">
                <a:pos x="495" y="219"/>
              </a:cxn>
              <a:cxn ang="0">
                <a:pos x="573" y="210"/>
              </a:cxn>
              <a:cxn ang="0">
                <a:pos x="712" y="184"/>
              </a:cxn>
              <a:cxn ang="0">
                <a:pos x="791" y="124"/>
              </a:cxn>
              <a:cxn ang="0">
                <a:pos x="776" y="181"/>
              </a:cxn>
              <a:cxn ang="0">
                <a:pos x="842" y="203"/>
              </a:cxn>
              <a:cxn ang="0">
                <a:pos x="887" y="243"/>
              </a:cxn>
              <a:cxn ang="0">
                <a:pos x="929" y="275"/>
              </a:cxn>
              <a:cxn ang="0">
                <a:pos x="955" y="275"/>
              </a:cxn>
              <a:cxn ang="0">
                <a:pos x="921" y="223"/>
              </a:cxn>
              <a:cxn ang="0">
                <a:pos x="889" y="156"/>
              </a:cxn>
              <a:cxn ang="0">
                <a:pos x="867" y="122"/>
              </a:cxn>
              <a:cxn ang="0">
                <a:pos x="910" y="90"/>
              </a:cxn>
              <a:cxn ang="0">
                <a:pos x="849" y="80"/>
              </a:cxn>
              <a:cxn ang="0">
                <a:pos x="951" y="58"/>
              </a:cxn>
              <a:cxn ang="0">
                <a:pos x="1072" y="78"/>
              </a:cxn>
              <a:cxn ang="0">
                <a:pos x="1142" y="86"/>
              </a:cxn>
              <a:cxn ang="0">
                <a:pos x="1225" y="164"/>
              </a:cxn>
              <a:cxn ang="0">
                <a:pos x="1313" y="214"/>
              </a:cxn>
              <a:cxn ang="0">
                <a:pos x="1394" y="217"/>
              </a:cxn>
              <a:cxn ang="0">
                <a:pos x="1471" y="195"/>
              </a:cxn>
              <a:cxn ang="0">
                <a:pos x="1517" y="214"/>
              </a:cxn>
              <a:cxn ang="0">
                <a:pos x="1555" y="198"/>
              </a:cxn>
              <a:cxn ang="0">
                <a:pos x="1608" y="224"/>
              </a:cxn>
              <a:cxn ang="0">
                <a:pos x="1651" y="222"/>
              </a:cxn>
              <a:cxn ang="0">
                <a:pos x="1686" y="199"/>
              </a:cxn>
              <a:cxn ang="0">
                <a:pos x="1742" y="225"/>
              </a:cxn>
              <a:cxn ang="0">
                <a:pos x="1789" y="214"/>
              </a:cxn>
              <a:cxn ang="0">
                <a:pos x="1830" y="229"/>
              </a:cxn>
              <a:cxn ang="0">
                <a:pos x="1898" y="211"/>
              </a:cxn>
              <a:cxn ang="0">
                <a:pos x="1936" y="254"/>
              </a:cxn>
              <a:cxn ang="0">
                <a:pos x="1948" y="238"/>
              </a:cxn>
              <a:cxn ang="0">
                <a:pos x="1940" y="170"/>
              </a:cxn>
              <a:cxn ang="0">
                <a:pos x="1881" y="140"/>
              </a:cxn>
              <a:cxn ang="0">
                <a:pos x="1807" y="152"/>
              </a:cxn>
              <a:cxn ang="0">
                <a:pos x="1742" y="140"/>
              </a:cxn>
              <a:cxn ang="0">
                <a:pos x="1648" y="142"/>
              </a:cxn>
              <a:cxn ang="0">
                <a:pos x="1580" y="140"/>
              </a:cxn>
              <a:cxn ang="0">
                <a:pos x="1514" y="145"/>
              </a:cxn>
              <a:cxn ang="0">
                <a:pos x="1442" y="145"/>
              </a:cxn>
              <a:cxn ang="0">
                <a:pos x="1365" y="146"/>
              </a:cxn>
              <a:cxn ang="0">
                <a:pos x="1310" y="145"/>
              </a:cxn>
              <a:cxn ang="0">
                <a:pos x="1244" y="102"/>
              </a:cxn>
              <a:cxn ang="0">
                <a:pos x="1153" y="39"/>
              </a:cxn>
              <a:cxn ang="0">
                <a:pos x="1008" y="0"/>
              </a:cxn>
              <a:cxn ang="0">
                <a:pos x="821" y="31"/>
              </a:cxn>
              <a:cxn ang="0">
                <a:pos x="676" y="130"/>
              </a:cxn>
              <a:cxn ang="0">
                <a:pos x="558" y="152"/>
              </a:cxn>
              <a:cxn ang="0">
                <a:pos x="395" y="147"/>
              </a:cxn>
              <a:cxn ang="0">
                <a:pos x="234" y="147"/>
              </a:cxn>
              <a:cxn ang="0">
                <a:pos x="51" y="142"/>
              </a:cxn>
              <a:cxn ang="0">
                <a:pos x="4" y="172"/>
              </a:cxn>
              <a:cxn ang="0">
                <a:pos x="0" y="271"/>
              </a:cxn>
            </a:cxnLst>
            <a:rect l="0" t="0" r="r" b="b"/>
            <a:pathLst>
              <a:path w="1948" h="405">
                <a:moveTo>
                  <a:pt x="0" y="271"/>
                </a:moveTo>
                <a:lnTo>
                  <a:pt x="0" y="341"/>
                </a:lnTo>
                <a:lnTo>
                  <a:pt x="0" y="405"/>
                </a:lnTo>
                <a:lnTo>
                  <a:pt x="5" y="353"/>
                </a:lnTo>
                <a:lnTo>
                  <a:pt x="6" y="312"/>
                </a:lnTo>
                <a:lnTo>
                  <a:pt x="8" y="238"/>
                </a:lnTo>
                <a:lnTo>
                  <a:pt x="14" y="202"/>
                </a:lnTo>
                <a:lnTo>
                  <a:pt x="25" y="190"/>
                </a:lnTo>
                <a:lnTo>
                  <a:pt x="37" y="199"/>
                </a:lnTo>
                <a:lnTo>
                  <a:pt x="53" y="201"/>
                </a:lnTo>
                <a:lnTo>
                  <a:pt x="75" y="211"/>
                </a:lnTo>
                <a:lnTo>
                  <a:pt x="88" y="224"/>
                </a:lnTo>
                <a:lnTo>
                  <a:pt x="106" y="224"/>
                </a:lnTo>
                <a:lnTo>
                  <a:pt x="120" y="217"/>
                </a:lnTo>
                <a:lnTo>
                  <a:pt x="135" y="195"/>
                </a:lnTo>
                <a:lnTo>
                  <a:pt x="148" y="197"/>
                </a:lnTo>
                <a:lnTo>
                  <a:pt x="172" y="214"/>
                </a:lnTo>
                <a:lnTo>
                  <a:pt x="185" y="222"/>
                </a:lnTo>
                <a:lnTo>
                  <a:pt x="200" y="229"/>
                </a:lnTo>
                <a:lnTo>
                  <a:pt x="216" y="232"/>
                </a:lnTo>
                <a:lnTo>
                  <a:pt x="242" y="222"/>
                </a:lnTo>
                <a:lnTo>
                  <a:pt x="271" y="243"/>
                </a:lnTo>
                <a:lnTo>
                  <a:pt x="293" y="232"/>
                </a:lnTo>
                <a:lnTo>
                  <a:pt x="330" y="211"/>
                </a:lnTo>
                <a:lnTo>
                  <a:pt x="353" y="211"/>
                </a:lnTo>
                <a:lnTo>
                  <a:pt x="378" y="194"/>
                </a:lnTo>
                <a:lnTo>
                  <a:pt x="395" y="186"/>
                </a:lnTo>
                <a:lnTo>
                  <a:pt x="421" y="208"/>
                </a:lnTo>
                <a:lnTo>
                  <a:pt x="441" y="203"/>
                </a:lnTo>
                <a:lnTo>
                  <a:pt x="458" y="211"/>
                </a:lnTo>
                <a:lnTo>
                  <a:pt x="470" y="211"/>
                </a:lnTo>
                <a:lnTo>
                  <a:pt x="484" y="211"/>
                </a:lnTo>
                <a:lnTo>
                  <a:pt x="495" y="219"/>
                </a:lnTo>
                <a:lnTo>
                  <a:pt x="512" y="211"/>
                </a:lnTo>
                <a:lnTo>
                  <a:pt x="525" y="190"/>
                </a:lnTo>
                <a:lnTo>
                  <a:pt x="573" y="210"/>
                </a:lnTo>
                <a:lnTo>
                  <a:pt x="597" y="234"/>
                </a:lnTo>
                <a:lnTo>
                  <a:pt x="606" y="272"/>
                </a:lnTo>
                <a:lnTo>
                  <a:pt x="712" y="184"/>
                </a:lnTo>
                <a:lnTo>
                  <a:pt x="738" y="152"/>
                </a:lnTo>
                <a:lnTo>
                  <a:pt x="763" y="136"/>
                </a:lnTo>
                <a:lnTo>
                  <a:pt x="791" y="124"/>
                </a:lnTo>
                <a:lnTo>
                  <a:pt x="787" y="148"/>
                </a:lnTo>
                <a:lnTo>
                  <a:pt x="755" y="188"/>
                </a:lnTo>
                <a:lnTo>
                  <a:pt x="776" y="181"/>
                </a:lnTo>
                <a:lnTo>
                  <a:pt x="806" y="166"/>
                </a:lnTo>
                <a:lnTo>
                  <a:pt x="827" y="176"/>
                </a:lnTo>
                <a:lnTo>
                  <a:pt x="842" y="203"/>
                </a:lnTo>
                <a:lnTo>
                  <a:pt x="833" y="225"/>
                </a:lnTo>
                <a:lnTo>
                  <a:pt x="863" y="228"/>
                </a:lnTo>
                <a:lnTo>
                  <a:pt x="887" y="243"/>
                </a:lnTo>
                <a:lnTo>
                  <a:pt x="895" y="262"/>
                </a:lnTo>
                <a:lnTo>
                  <a:pt x="917" y="259"/>
                </a:lnTo>
                <a:lnTo>
                  <a:pt x="929" y="275"/>
                </a:lnTo>
                <a:lnTo>
                  <a:pt x="948" y="305"/>
                </a:lnTo>
                <a:lnTo>
                  <a:pt x="963" y="299"/>
                </a:lnTo>
                <a:lnTo>
                  <a:pt x="955" y="275"/>
                </a:lnTo>
                <a:lnTo>
                  <a:pt x="948" y="250"/>
                </a:lnTo>
                <a:lnTo>
                  <a:pt x="936" y="240"/>
                </a:lnTo>
                <a:lnTo>
                  <a:pt x="921" y="223"/>
                </a:lnTo>
                <a:lnTo>
                  <a:pt x="929" y="186"/>
                </a:lnTo>
                <a:lnTo>
                  <a:pt x="919" y="161"/>
                </a:lnTo>
                <a:lnTo>
                  <a:pt x="889" y="156"/>
                </a:lnTo>
                <a:lnTo>
                  <a:pt x="898" y="136"/>
                </a:lnTo>
                <a:lnTo>
                  <a:pt x="917" y="120"/>
                </a:lnTo>
                <a:lnTo>
                  <a:pt x="867" y="122"/>
                </a:lnTo>
                <a:lnTo>
                  <a:pt x="889" y="110"/>
                </a:lnTo>
                <a:lnTo>
                  <a:pt x="931" y="94"/>
                </a:lnTo>
                <a:lnTo>
                  <a:pt x="910" y="90"/>
                </a:lnTo>
                <a:lnTo>
                  <a:pt x="857" y="104"/>
                </a:lnTo>
                <a:lnTo>
                  <a:pt x="831" y="96"/>
                </a:lnTo>
                <a:lnTo>
                  <a:pt x="849" y="80"/>
                </a:lnTo>
                <a:lnTo>
                  <a:pt x="887" y="76"/>
                </a:lnTo>
                <a:lnTo>
                  <a:pt x="919" y="72"/>
                </a:lnTo>
                <a:lnTo>
                  <a:pt x="951" y="58"/>
                </a:lnTo>
                <a:lnTo>
                  <a:pt x="1006" y="50"/>
                </a:lnTo>
                <a:lnTo>
                  <a:pt x="1046" y="56"/>
                </a:lnTo>
                <a:lnTo>
                  <a:pt x="1072" y="78"/>
                </a:lnTo>
                <a:lnTo>
                  <a:pt x="1098" y="92"/>
                </a:lnTo>
                <a:lnTo>
                  <a:pt x="1117" y="82"/>
                </a:lnTo>
                <a:lnTo>
                  <a:pt x="1142" y="86"/>
                </a:lnTo>
                <a:lnTo>
                  <a:pt x="1174" y="106"/>
                </a:lnTo>
                <a:lnTo>
                  <a:pt x="1202" y="132"/>
                </a:lnTo>
                <a:lnTo>
                  <a:pt x="1225" y="164"/>
                </a:lnTo>
                <a:lnTo>
                  <a:pt x="1264" y="174"/>
                </a:lnTo>
                <a:lnTo>
                  <a:pt x="1294" y="195"/>
                </a:lnTo>
                <a:lnTo>
                  <a:pt x="1313" y="214"/>
                </a:lnTo>
                <a:lnTo>
                  <a:pt x="1341" y="232"/>
                </a:lnTo>
                <a:lnTo>
                  <a:pt x="1373" y="227"/>
                </a:lnTo>
                <a:lnTo>
                  <a:pt x="1394" y="217"/>
                </a:lnTo>
                <a:lnTo>
                  <a:pt x="1433" y="217"/>
                </a:lnTo>
                <a:lnTo>
                  <a:pt x="1454" y="193"/>
                </a:lnTo>
                <a:lnTo>
                  <a:pt x="1471" y="195"/>
                </a:lnTo>
                <a:lnTo>
                  <a:pt x="1483" y="195"/>
                </a:lnTo>
                <a:lnTo>
                  <a:pt x="1499" y="206"/>
                </a:lnTo>
                <a:lnTo>
                  <a:pt x="1517" y="214"/>
                </a:lnTo>
                <a:lnTo>
                  <a:pt x="1530" y="197"/>
                </a:lnTo>
                <a:lnTo>
                  <a:pt x="1544" y="193"/>
                </a:lnTo>
                <a:lnTo>
                  <a:pt x="1555" y="198"/>
                </a:lnTo>
                <a:lnTo>
                  <a:pt x="1569" y="190"/>
                </a:lnTo>
                <a:lnTo>
                  <a:pt x="1593" y="202"/>
                </a:lnTo>
                <a:lnTo>
                  <a:pt x="1608" y="224"/>
                </a:lnTo>
                <a:lnTo>
                  <a:pt x="1626" y="227"/>
                </a:lnTo>
                <a:lnTo>
                  <a:pt x="1637" y="229"/>
                </a:lnTo>
                <a:lnTo>
                  <a:pt x="1651" y="222"/>
                </a:lnTo>
                <a:lnTo>
                  <a:pt x="1662" y="212"/>
                </a:lnTo>
                <a:lnTo>
                  <a:pt x="1671" y="208"/>
                </a:lnTo>
                <a:lnTo>
                  <a:pt x="1686" y="199"/>
                </a:lnTo>
                <a:lnTo>
                  <a:pt x="1703" y="198"/>
                </a:lnTo>
                <a:lnTo>
                  <a:pt x="1718" y="214"/>
                </a:lnTo>
                <a:lnTo>
                  <a:pt x="1742" y="225"/>
                </a:lnTo>
                <a:lnTo>
                  <a:pt x="1764" y="214"/>
                </a:lnTo>
                <a:lnTo>
                  <a:pt x="1774" y="208"/>
                </a:lnTo>
                <a:lnTo>
                  <a:pt x="1789" y="214"/>
                </a:lnTo>
                <a:lnTo>
                  <a:pt x="1799" y="217"/>
                </a:lnTo>
                <a:lnTo>
                  <a:pt x="1814" y="229"/>
                </a:lnTo>
                <a:lnTo>
                  <a:pt x="1830" y="229"/>
                </a:lnTo>
                <a:lnTo>
                  <a:pt x="1848" y="225"/>
                </a:lnTo>
                <a:lnTo>
                  <a:pt x="1871" y="219"/>
                </a:lnTo>
                <a:lnTo>
                  <a:pt x="1898" y="211"/>
                </a:lnTo>
                <a:lnTo>
                  <a:pt x="1916" y="219"/>
                </a:lnTo>
                <a:lnTo>
                  <a:pt x="1927" y="231"/>
                </a:lnTo>
                <a:lnTo>
                  <a:pt x="1936" y="254"/>
                </a:lnTo>
                <a:lnTo>
                  <a:pt x="1942" y="294"/>
                </a:lnTo>
                <a:lnTo>
                  <a:pt x="1948" y="346"/>
                </a:lnTo>
                <a:lnTo>
                  <a:pt x="1948" y="238"/>
                </a:lnTo>
                <a:lnTo>
                  <a:pt x="1948" y="210"/>
                </a:lnTo>
                <a:lnTo>
                  <a:pt x="1945" y="192"/>
                </a:lnTo>
                <a:lnTo>
                  <a:pt x="1940" y="170"/>
                </a:lnTo>
                <a:lnTo>
                  <a:pt x="1930" y="151"/>
                </a:lnTo>
                <a:lnTo>
                  <a:pt x="1910" y="142"/>
                </a:lnTo>
                <a:lnTo>
                  <a:pt x="1881" y="140"/>
                </a:lnTo>
                <a:lnTo>
                  <a:pt x="1858" y="142"/>
                </a:lnTo>
                <a:lnTo>
                  <a:pt x="1832" y="137"/>
                </a:lnTo>
                <a:lnTo>
                  <a:pt x="1807" y="152"/>
                </a:lnTo>
                <a:lnTo>
                  <a:pt x="1781" y="145"/>
                </a:lnTo>
                <a:lnTo>
                  <a:pt x="1759" y="140"/>
                </a:lnTo>
                <a:lnTo>
                  <a:pt x="1742" y="140"/>
                </a:lnTo>
                <a:lnTo>
                  <a:pt x="1698" y="145"/>
                </a:lnTo>
                <a:lnTo>
                  <a:pt x="1674" y="148"/>
                </a:lnTo>
                <a:lnTo>
                  <a:pt x="1648" y="142"/>
                </a:lnTo>
                <a:lnTo>
                  <a:pt x="1623" y="149"/>
                </a:lnTo>
                <a:lnTo>
                  <a:pt x="1592" y="142"/>
                </a:lnTo>
                <a:lnTo>
                  <a:pt x="1580" y="140"/>
                </a:lnTo>
                <a:lnTo>
                  <a:pt x="1555" y="140"/>
                </a:lnTo>
                <a:lnTo>
                  <a:pt x="1531" y="137"/>
                </a:lnTo>
                <a:lnTo>
                  <a:pt x="1514" y="145"/>
                </a:lnTo>
                <a:lnTo>
                  <a:pt x="1500" y="142"/>
                </a:lnTo>
                <a:lnTo>
                  <a:pt x="1469" y="140"/>
                </a:lnTo>
                <a:lnTo>
                  <a:pt x="1442" y="145"/>
                </a:lnTo>
                <a:lnTo>
                  <a:pt x="1417" y="145"/>
                </a:lnTo>
                <a:lnTo>
                  <a:pt x="1389" y="137"/>
                </a:lnTo>
                <a:lnTo>
                  <a:pt x="1365" y="146"/>
                </a:lnTo>
                <a:lnTo>
                  <a:pt x="1346" y="140"/>
                </a:lnTo>
                <a:lnTo>
                  <a:pt x="1328" y="149"/>
                </a:lnTo>
                <a:lnTo>
                  <a:pt x="1310" y="145"/>
                </a:lnTo>
                <a:lnTo>
                  <a:pt x="1287" y="140"/>
                </a:lnTo>
                <a:lnTo>
                  <a:pt x="1274" y="132"/>
                </a:lnTo>
                <a:lnTo>
                  <a:pt x="1244" y="102"/>
                </a:lnTo>
                <a:lnTo>
                  <a:pt x="1211" y="74"/>
                </a:lnTo>
                <a:lnTo>
                  <a:pt x="1181" y="55"/>
                </a:lnTo>
                <a:lnTo>
                  <a:pt x="1153" y="39"/>
                </a:lnTo>
                <a:lnTo>
                  <a:pt x="1110" y="19"/>
                </a:lnTo>
                <a:lnTo>
                  <a:pt x="1057" y="7"/>
                </a:lnTo>
                <a:lnTo>
                  <a:pt x="1008" y="0"/>
                </a:lnTo>
                <a:lnTo>
                  <a:pt x="927" y="3"/>
                </a:lnTo>
                <a:lnTo>
                  <a:pt x="858" y="18"/>
                </a:lnTo>
                <a:lnTo>
                  <a:pt x="821" y="31"/>
                </a:lnTo>
                <a:lnTo>
                  <a:pt x="765" y="60"/>
                </a:lnTo>
                <a:lnTo>
                  <a:pt x="720" y="94"/>
                </a:lnTo>
                <a:lnTo>
                  <a:pt x="676" y="130"/>
                </a:lnTo>
                <a:lnTo>
                  <a:pt x="633" y="142"/>
                </a:lnTo>
                <a:lnTo>
                  <a:pt x="597" y="150"/>
                </a:lnTo>
                <a:lnTo>
                  <a:pt x="558" y="152"/>
                </a:lnTo>
                <a:lnTo>
                  <a:pt x="521" y="147"/>
                </a:lnTo>
                <a:lnTo>
                  <a:pt x="490" y="147"/>
                </a:lnTo>
                <a:lnTo>
                  <a:pt x="395" y="147"/>
                </a:lnTo>
                <a:lnTo>
                  <a:pt x="367" y="145"/>
                </a:lnTo>
                <a:lnTo>
                  <a:pt x="285" y="150"/>
                </a:lnTo>
                <a:lnTo>
                  <a:pt x="234" y="147"/>
                </a:lnTo>
                <a:lnTo>
                  <a:pt x="173" y="140"/>
                </a:lnTo>
                <a:lnTo>
                  <a:pt x="97" y="142"/>
                </a:lnTo>
                <a:lnTo>
                  <a:pt x="51" y="142"/>
                </a:lnTo>
                <a:lnTo>
                  <a:pt x="31" y="145"/>
                </a:lnTo>
                <a:lnTo>
                  <a:pt x="17" y="152"/>
                </a:lnTo>
                <a:lnTo>
                  <a:pt x="4" y="172"/>
                </a:lnTo>
                <a:lnTo>
                  <a:pt x="0" y="203"/>
                </a:lnTo>
                <a:lnTo>
                  <a:pt x="0" y="235"/>
                </a:lnTo>
                <a:lnTo>
                  <a:pt x="0" y="271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2"/>
          <p:cNvSpPr>
            <a:spLocks/>
          </p:cNvSpPr>
          <p:nvPr/>
        </p:nvSpPr>
        <p:spPr bwMode="auto">
          <a:xfrm>
            <a:off x="3981450" y="334963"/>
            <a:ext cx="142875" cy="638175"/>
          </a:xfrm>
          <a:custGeom>
            <a:avLst/>
            <a:gdLst/>
            <a:ahLst/>
            <a:cxnLst>
              <a:cxn ang="0">
                <a:pos x="21" y="10"/>
              </a:cxn>
              <a:cxn ang="0">
                <a:pos x="28" y="40"/>
              </a:cxn>
              <a:cxn ang="0">
                <a:pos x="21" y="54"/>
              </a:cxn>
              <a:cxn ang="0">
                <a:pos x="10" y="99"/>
              </a:cxn>
              <a:cxn ang="0">
                <a:pos x="2" y="138"/>
              </a:cxn>
              <a:cxn ang="0">
                <a:pos x="0" y="173"/>
              </a:cxn>
              <a:cxn ang="0">
                <a:pos x="8" y="215"/>
              </a:cxn>
              <a:cxn ang="0">
                <a:pos x="13" y="256"/>
              </a:cxn>
              <a:cxn ang="0">
                <a:pos x="21" y="295"/>
              </a:cxn>
              <a:cxn ang="0">
                <a:pos x="43" y="319"/>
              </a:cxn>
              <a:cxn ang="0">
                <a:pos x="52" y="348"/>
              </a:cxn>
              <a:cxn ang="0">
                <a:pos x="71" y="374"/>
              </a:cxn>
              <a:cxn ang="0">
                <a:pos x="89" y="401"/>
              </a:cxn>
              <a:cxn ang="0">
                <a:pos x="82" y="376"/>
              </a:cxn>
              <a:cxn ang="0">
                <a:pos x="65" y="346"/>
              </a:cxn>
              <a:cxn ang="0">
                <a:pos x="69" y="313"/>
              </a:cxn>
              <a:cxn ang="0">
                <a:pos x="45" y="272"/>
              </a:cxn>
              <a:cxn ang="0">
                <a:pos x="23" y="223"/>
              </a:cxn>
              <a:cxn ang="0">
                <a:pos x="19" y="150"/>
              </a:cxn>
              <a:cxn ang="0">
                <a:pos x="28" y="103"/>
              </a:cxn>
              <a:cxn ang="0">
                <a:pos x="41" y="54"/>
              </a:cxn>
              <a:cxn ang="0">
                <a:pos x="43" y="20"/>
              </a:cxn>
              <a:cxn ang="0">
                <a:pos x="23" y="0"/>
              </a:cxn>
              <a:cxn ang="0">
                <a:pos x="21" y="10"/>
              </a:cxn>
            </a:cxnLst>
            <a:rect l="0" t="0" r="r" b="b"/>
            <a:pathLst>
              <a:path w="90" h="402">
                <a:moveTo>
                  <a:pt x="21" y="10"/>
                </a:moveTo>
                <a:lnTo>
                  <a:pt x="28" y="40"/>
                </a:lnTo>
                <a:lnTo>
                  <a:pt x="21" y="54"/>
                </a:lnTo>
                <a:lnTo>
                  <a:pt x="10" y="99"/>
                </a:lnTo>
                <a:lnTo>
                  <a:pt x="2" y="138"/>
                </a:lnTo>
                <a:lnTo>
                  <a:pt x="0" y="173"/>
                </a:lnTo>
                <a:lnTo>
                  <a:pt x="8" y="215"/>
                </a:lnTo>
                <a:lnTo>
                  <a:pt x="13" y="256"/>
                </a:lnTo>
                <a:lnTo>
                  <a:pt x="21" y="295"/>
                </a:lnTo>
                <a:lnTo>
                  <a:pt x="43" y="319"/>
                </a:lnTo>
                <a:lnTo>
                  <a:pt x="52" y="348"/>
                </a:lnTo>
                <a:lnTo>
                  <a:pt x="71" y="374"/>
                </a:lnTo>
                <a:lnTo>
                  <a:pt x="89" y="401"/>
                </a:lnTo>
                <a:lnTo>
                  <a:pt x="82" y="376"/>
                </a:lnTo>
                <a:lnTo>
                  <a:pt x="65" y="346"/>
                </a:lnTo>
                <a:lnTo>
                  <a:pt x="69" y="313"/>
                </a:lnTo>
                <a:lnTo>
                  <a:pt x="45" y="272"/>
                </a:lnTo>
                <a:lnTo>
                  <a:pt x="23" y="223"/>
                </a:lnTo>
                <a:lnTo>
                  <a:pt x="19" y="150"/>
                </a:lnTo>
                <a:lnTo>
                  <a:pt x="28" y="103"/>
                </a:lnTo>
                <a:lnTo>
                  <a:pt x="41" y="54"/>
                </a:lnTo>
                <a:lnTo>
                  <a:pt x="43" y="20"/>
                </a:lnTo>
                <a:lnTo>
                  <a:pt x="23" y="0"/>
                </a:lnTo>
                <a:lnTo>
                  <a:pt x="21" y="10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34938" y="209550"/>
            <a:ext cx="2808287" cy="844550"/>
            <a:chOff x="85" y="132"/>
            <a:chExt cx="1769" cy="532"/>
          </a:xfrm>
        </p:grpSpPr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93" y="132"/>
              <a:ext cx="1761" cy="427"/>
            </a:xfrm>
            <a:custGeom>
              <a:avLst/>
              <a:gdLst/>
              <a:ahLst/>
              <a:cxnLst>
                <a:cxn ang="0">
                  <a:pos x="23" y="6"/>
                </a:cxn>
                <a:cxn ang="0">
                  <a:pos x="37" y="0"/>
                </a:cxn>
                <a:cxn ang="0">
                  <a:pos x="1706" y="0"/>
                </a:cxn>
                <a:cxn ang="0">
                  <a:pos x="1725" y="4"/>
                </a:cxn>
                <a:cxn ang="0">
                  <a:pos x="1739" y="15"/>
                </a:cxn>
                <a:cxn ang="0">
                  <a:pos x="1751" y="42"/>
                </a:cxn>
                <a:cxn ang="0">
                  <a:pos x="1758" y="74"/>
                </a:cxn>
                <a:cxn ang="0">
                  <a:pos x="1760" y="110"/>
                </a:cxn>
                <a:cxn ang="0">
                  <a:pos x="1760" y="426"/>
                </a:cxn>
                <a:cxn ang="0">
                  <a:pos x="66" y="426"/>
                </a:cxn>
                <a:cxn ang="0">
                  <a:pos x="0" y="426"/>
                </a:cxn>
                <a:cxn ang="0">
                  <a:pos x="0" y="132"/>
                </a:cxn>
                <a:cxn ang="0">
                  <a:pos x="0" y="89"/>
                </a:cxn>
                <a:cxn ang="0">
                  <a:pos x="7" y="47"/>
                </a:cxn>
                <a:cxn ang="0">
                  <a:pos x="13" y="25"/>
                </a:cxn>
                <a:cxn ang="0">
                  <a:pos x="23" y="6"/>
                </a:cxn>
              </a:cxnLst>
              <a:rect l="0" t="0" r="r" b="b"/>
              <a:pathLst>
                <a:path w="1761" h="427">
                  <a:moveTo>
                    <a:pt x="23" y="6"/>
                  </a:moveTo>
                  <a:lnTo>
                    <a:pt x="37" y="0"/>
                  </a:lnTo>
                  <a:lnTo>
                    <a:pt x="1706" y="0"/>
                  </a:lnTo>
                  <a:lnTo>
                    <a:pt x="1725" y="4"/>
                  </a:lnTo>
                  <a:lnTo>
                    <a:pt x="1739" y="15"/>
                  </a:lnTo>
                  <a:lnTo>
                    <a:pt x="1751" y="42"/>
                  </a:lnTo>
                  <a:lnTo>
                    <a:pt x="1758" y="74"/>
                  </a:lnTo>
                  <a:lnTo>
                    <a:pt x="1760" y="110"/>
                  </a:lnTo>
                  <a:lnTo>
                    <a:pt x="1760" y="426"/>
                  </a:lnTo>
                  <a:lnTo>
                    <a:pt x="66" y="426"/>
                  </a:lnTo>
                  <a:lnTo>
                    <a:pt x="0" y="426"/>
                  </a:lnTo>
                  <a:lnTo>
                    <a:pt x="0" y="132"/>
                  </a:lnTo>
                  <a:lnTo>
                    <a:pt x="0" y="89"/>
                  </a:lnTo>
                  <a:lnTo>
                    <a:pt x="7" y="47"/>
                  </a:lnTo>
                  <a:lnTo>
                    <a:pt x="13" y="25"/>
                  </a:lnTo>
                  <a:lnTo>
                    <a:pt x="23" y="6"/>
                  </a:lnTo>
                </a:path>
              </a:pathLst>
            </a:custGeom>
            <a:gradFill rotWithShape="0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85" y="412"/>
              <a:ext cx="1761" cy="185"/>
            </a:xfrm>
            <a:custGeom>
              <a:avLst/>
              <a:gdLst/>
              <a:ahLst/>
              <a:cxnLst>
                <a:cxn ang="0">
                  <a:pos x="85" y="63"/>
                </a:cxn>
                <a:cxn ang="0">
                  <a:pos x="138" y="63"/>
                </a:cxn>
                <a:cxn ang="0">
                  <a:pos x="180" y="95"/>
                </a:cxn>
                <a:cxn ang="0">
                  <a:pos x="248" y="76"/>
                </a:cxn>
                <a:cxn ang="0">
                  <a:pos x="325" y="67"/>
                </a:cxn>
                <a:cxn ang="0">
                  <a:pos x="379" y="86"/>
                </a:cxn>
                <a:cxn ang="0">
                  <a:pos x="438" y="76"/>
                </a:cxn>
                <a:cxn ang="0">
                  <a:pos x="532" y="82"/>
                </a:cxn>
                <a:cxn ang="0">
                  <a:pos x="592" y="95"/>
                </a:cxn>
                <a:cxn ang="0">
                  <a:pos x="663" y="57"/>
                </a:cxn>
                <a:cxn ang="0">
                  <a:pos x="716" y="90"/>
                </a:cxn>
                <a:cxn ang="0">
                  <a:pos x="787" y="85"/>
                </a:cxn>
                <a:cxn ang="0">
                  <a:pos x="824" y="90"/>
                </a:cxn>
                <a:cxn ang="0">
                  <a:pos x="857" y="57"/>
                </a:cxn>
                <a:cxn ang="0">
                  <a:pos x="899" y="34"/>
                </a:cxn>
                <a:cxn ang="0">
                  <a:pos x="949" y="31"/>
                </a:cxn>
                <a:cxn ang="0">
                  <a:pos x="991" y="22"/>
                </a:cxn>
                <a:cxn ang="0">
                  <a:pos x="1030" y="48"/>
                </a:cxn>
                <a:cxn ang="0">
                  <a:pos x="1071" y="67"/>
                </a:cxn>
                <a:cxn ang="0">
                  <a:pos x="1138" y="53"/>
                </a:cxn>
                <a:cxn ang="0">
                  <a:pos x="1168" y="89"/>
                </a:cxn>
                <a:cxn ang="0">
                  <a:pos x="1215" y="95"/>
                </a:cxn>
                <a:cxn ang="0">
                  <a:pos x="1293" y="95"/>
                </a:cxn>
                <a:cxn ang="0">
                  <a:pos x="1340" y="79"/>
                </a:cxn>
                <a:cxn ang="0">
                  <a:pos x="1376" y="86"/>
                </a:cxn>
                <a:cxn ang="0">
                  <a:pos x="1418" y="57"/>
                </a:cxn>
                <a:cxn ang="0">
                  <a:pos x="1478" y="53"/>
                </a:cxn>
                <a:cxn ang="0">
                  <a:pos x="1528" y="22"/>
                </a:cxn>
                <a:cxn ang="0">
                  <a:pos x="1567" y="15"/>
                </a:cxn>
                <a:cxn ang="0">
                  <a:pos x="1617" y="27"/>
                </a:cxn>
                <a:cxn ang="0">
                  <a:pos x="1661" y="1"/>
                </a:cxn>
                <a:cxn ang="0">
                  <a:pos x="1703" y="48"/>
                </a:cxn>
                <a:cxn ang="0">
                  <a:pos x="1750" y="24"/>
                </a:cxn>
                <a:cxn ang="0">
                  <a:pos x="1760" y="184"/>
                </a:cxn>
                <a:cxn ang="0">
                  <a:pos x="727" y="149"/>
                </a:cxn>
                <a:cxn ang="0">
                  <a:pos x="0" y="29"/>
                </a:cxn>
                <a:cxn ang="0">
                  <a:pos x="26" y="50"/>
                </a:cxn>
                <a:cxn ang="0">
                  <a:pos x="61" y="57"/>
                </a:cxn>
              </a:cxnLst>
              <a:rect l="0" t="0" r="r" b="b"/>
              <a:pathLst>
                <a:path w="1761" h="185">
                  <a:moveTo>
                    <a:pt x="61" y="57"/>
                  </a:moveTo>
                  <a:lnTo>
                    <a:pt x="85" y="63"/>
                  </a:lnTo>
                  <a:lnTo>
                    <a:pt x="112" y="57"/>
                  </a:lnTo>
                  <a:lnTo>
                    <a:pt x="138" y="63"/>
                  </a:lnTo>
                  <a:lnTo>
                    <a:pt x="158" y="81"/>
                  </a:lnTo>
                  <a:lnTo>
                    <a:pt x="180" y="95"/>
                  </a:lnTo>
                  <a:lnTo>
                    <a:pt x="217" y="82"/>
                  </a:lnTo>
                  <a:lnTo>
                    <a:pt x="248" y="76"/>
                  </a:lnTo>
                  <a:lnTo>
                    <a:pt x="293" y="76"/>
                  </a:lnTo>
                  <a:lnTo>
                    <a:pt x="325" y="67"/>
                  </a:lnTo>
                  <a:lnTo>
                    <a:pt x="354" y="76"/>
                  </a:lnTo>
                  <a:lnTo>
                    <a:pt x="379" y="86"/>
                  </a:lnTo>
                  <a:lnTo>
                    <a:pt x="402" y="89"/>
                  </a:lnTo>
                  <a:lnTo>
                    <a:pt x="438" y="76"/>
                  </a:lnTo>
                  <a:lnTo>
                    <a:pt x="477" y="76"/>
                  </a:lnTo>
                  <a:lnTo>
                    <a:pt x="532" y="82"/>
                  </a:lnTo>
                  <a:lnTo>
                    <a:pt x="555" y="99"/>
                  </a:lnTo>
                  <a:lnTo>
                    <a:pt x="592" y="95"/>
                  </a:lnTo>
                  <a:lnTo>
                    <a:pt x="629" y="67"/>
                  </a:lnTo>
                  <a:lnTo>
                    <a:pt x="663" y="57"/>
                  </a:lnTo>
                  <a:lnTo>
                    <a:pt x="687" y="67"/>
                  </a:lnTo>
                  <a:lnTo>
                    <a:pt x="716" y="90"/>
                  </a:lnTo>
                  <a:lnTo>
                    <a:pt x="750" y="100"/>
                  </a:lnTo>
                  <a:lnTo>
                    <a:pt x="787" y="85"/>
                  </a:lnTo>
                  <a:lnTo>
                    <a:pt x="805" y="79"/>
                  </a:lnTo>
                  <a:lnTo>
                    <a:pt x="824" y="90"/>
                  </a:lnTo>
                  <a:lnTo>
                    <a:pt x="840" y="76"/>
                  </a:lnTo>
                  <a:lnTo>
                    <a:pt x="857" y="57"/>
                  </a:lnTo>
                  <a:lnTo>
                    <a:pt x="877" y="39"/>
                  </a:lnTo>
                  <a:lnTo>
                    <a:pt x="899" y="34"/>
                  </a:lnTo>
                  <a:lnTo>
                    <a:pt x="924" y="39"/>
                  </a:lnTo>
                  <a:lnTo>
                    <a:pt x="949" y="31"/>
                  </a:lnTo>
                  <a:lnTo>
                    <a:pt x="975" y="22"/>
                  </a:lnTo>
                  <a:lnTo>
                    <a:pt x="991" y="22"/>
                  </a:lnTo>
                  <a:lnTo>
                    <a:pt x="1006" y="25"/>
                  </a:lnTo>
                  <a:lnTo>
                    <a:pt x="1030" y="48"/>
                  </a:lnTo>
                  <a:lnTo>
                    <a:pt x="1052" y="44"/>
                  </a:lnTo>
                  <a:lnTo>
                    <a:pt x="1071" y="67"/>
                  </a:lnTo>
                  <a:lnTo>
                    <a:pt x="1107" y="67"/>
                  </a:lnTo>
                  <a:lnTo>
                    <a:pt x="1138" y="53"/>
                  </a:lnTo>
                  <a:lnTo>
                    <a:pt x="1153" y="71"/>
                  </a:lnTo>
                  <a:lnTo>
                    <a:pt x="1168" y="89"/>
                  </a:lnTo>
                  <a:lnTo>
                    <a:pt x="1190" y="84"/>
                  </a:lnTo>
                  <a:lnTo>
                    <a:pt x="1215" y="95"/>
                  </a:lnTo>
                  <a:lnTo>
                    <a:pt x="1242" y="85"/>
                  </a:lnTo>
                  <a:lnTo>
                    <a:pt x="1293" y="95"/>
                  </a:lnTo>
                  <a:lnTo>
                    <a:pt x="1315" y="104"/>
                  </a:lnTo>
                  <a:lnTo>
                    <a:pt x="1340" y="79"/>
                  </a:lnTo>
                  <a:lnTo>
                    <a:pt x="1357" y="77"/>
                  </a:lnTo>
                  <a:lnTo>
                    <a:pt x="1376" y="86"/>
                  </a:lnTo>
                  <a:lnTo>
                    <a:pt x="1394" y="82"/>
                  </a:lnTo>
                  <a:lnTo>
                    <a:pt x="1418" y="57"/>
                  </a:lnTo>
                  <a:lnTo>
                    <a:pt x="1458" y="50"/>
                  </a:lnTo>
                  <a:lnTo>
                    <a:pt x="1478" y="53"/>
                  </a:lnTo>
                  <a:lnTo>
                    <a:pt x="1498" y="53"/>
                  </a:lnTo>
                  <a:lnTo>
                    <a:pt x="1528" y="22"/>
                  </a:lnTo>
                  <a:lnTo>
                    <a:pt x="1545" y="10"/>
                  </a:lnTo>
                  <a:lnTo>
                    <a:pt x="1567" y="15"/>
                  </a:lnTo>
                  <a:lnTo>
                    <a:pt x="1592" y="48"/>
                  </a:lnTo>
                  <a:lnTo>
                    <a:pt x="1617" y="27"/>
                  </a:lnTo>
                  <a:lnTo>
                    <a:pt x="1641" y="0"/>
                  </a:lnTo>
                  <a:lnTo>
                    <a:pt x="1661" y="1"/>
                  </a:lnTo>
                  <a:lnTo>
                    <a:pt x="1685" y="57"/>
                  </a:lnTo>
                  <a:lnTo>
                    <a:pt x="1703" y="48"/>
                  </a:lnTo>
                  <a:lnTo>
                    <a:pt x="1729" y="25"/>
                  </a:lnTo>
                  <a:lnTo>
                    <a:pt x="1750" y="24"/>
                  </a:lnTo>
                  <a:lnTo>
                    <a:pt x="1760" y="43"/>
                  </a:lnTo>
                  <a:lnTo>
                    <a:pt x="1760" y="184"/>
                  </a:lnTo>
                  <a:lnTo>
                    <a:pt x="740" y="144"/>
                  </a:lnTo>
                  <a:lnTo>
                    <a:pt x="727" y="149"/>
                  </a:lnTo>
                  <a:lnTo>
                    <a:pt x="0" y="133"/>
                  </a:lnTo>
                  <a:lnTo>
                    <a:pt x="0" y="29"/>
                  </a:lnTo>
                  <a:lnTo>
                    <a:pt x="10" y="44"/>
                  </a:lnTo>
                  <a:lnTo>
                    <a:pt x="26" y="50"/>
                  </a:lnTo>
                  <a:lnTo>
                    <a:pt x="46" y="51"/>
                  </a:lnTo>
                  <a:lnTo>
                    <a:pt x="61" y="57"/>
                  </a:lnTo>
                </a:path>
              </a:pathLst>
            </a:custGeom>
            <a:solidFill>
              <a:srgbClr val="003300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85" y="476"/>
              <a:ext cx="1761" cy="188"/>
            </a:xfrm>
            <a:custGeom>
              <a:avLst/>
              <a:gdLst/>
              <a:ahLst/>
              <a:cxnLst>
                <a:cxn ang="0">
                  <a:pos x="37" y="185"/>
                </a:cxn>
                <a:cxn ang="0">
                  <a:pos x="1706" y="187"/>
                </a:cxn>
                <a:cxn ang="0">
                  <a:pos x="1739" y="181"/>
                </a:cxn>
                <a:cxn ang="0">
                  <a:pos x="1758" y="158"/>
                </a:cxn>
                <a:cxn ang="0">
                  <a:pos x="1760" y="22"/>
                </a:cxn>
                <a:cxn ang="0">
                  <a:pos x="1736" y="6"/>
                </a:cxn>
                <a:cxn ang="0">
                  <a:pos x="1723" y="51"/>
                </a:cxn>
                <a:cxn ang="0">
                  <a:pos x="1706" y="47"/>
                </a:cxn>
                <a:cxn ang="0">
                  <a:pos x="1671" y="25"/>
                </a:cxn>
                <a:cxn ang="0">
                  <a:pos x="1625" y="32"/>
                </a:cxn>
                <a:cxn ang="0">
                  <a:pos x="1588" y="37"/>
                </a:cxn>
                <a:cxn ang="0">
                  <a:pos x="1554" y="25"/>
                </a:cxn>
                <a:cxn ang="0">
                  <a:pos x="1520" y="40"/>
                </a:cxn>
                <a:cxn ang="0">
                  <a:pos x="1498" y="49"/>
                </a:cxn>
                <a:cxn ang="0">
                  <a:pos x="1445" y="43"/>
                </a:cxn>
                <a:cxn ang="0">
                  <a:pos x="1396" y="36"/>
                </a:cxn>
                <a:cxn ang="0">
                  <a:pos x="1337" y="82"/>
                </a:cxn>
                <a:cxn ang="0">
                  <a:pos x="1293" y="58"/>
                </a:cxn>
                <a:cxn ang="0">
                  <a:pos x="1240" y="56"/>
                </a:cxn>
                <a:cxn ang="0">
                  <a:pos x="1153" y="55"/>
                </a:cxn>
                <a:cxn ang="0">
                  <a:pos x="1112" y="49"/>
                </a:cxn>
                <a:cxn ang="0">
                  <a:pos x="1079" y="36"/>
                </a:cxn>
                <a:cxn ang="0">
                  <a:pos x="1006" y="65"/>
                </a:cxn>
                <a:cxn ang="0">
                  <a:pos x="943" y="50"/>
                </a:cxn>
                <a:cxn ang="0">
                  <a:pos x="866" y="58"/>
                </a:cxn>
                <a:cxn ang="0">
                  <a:pos x="804" y="58"/>
                </a:cxn>
                <a:cxn ang="0">
                  <a:pos x="730" y="78"/>
                </a:cxn>
                <a:cxn ang="0">
                  <a:pos x="652" y="68"/>
                </a:cxn>
                <a:cxn ang="0">
                  <a:pos x="563" y="70"/>
                </a:cxn>
                <a:cxn ang="0">
                  <a:pos x="468" y="49"/>
                </a:cxn>
                <a:cxn ang="0">
                  <a:pos x="369" y="35"/>
                </a:cxn>
                <a:cxn ang="0">
                  <a:pos x="301" y="53"/>
                </a:cxn>
                <a:cxn ang="0">
                  <a:pos x="262" y="47"/>
                </a:cxn>
                <a:cxn ang="0">
                  <a:pos x="205" y="55"/>
                </a:cxn>
                <a:cxn ang="0">
                  <a:pos x="143" y="53"/>
                </a:cxn>
                <a:cxn ang="0">
                  <a:pos x="80" y="65"/>
                </a:cxn>
                <a:cxn ang="0">
                  <a:pos x="16" y="56"/>
                </a:cxn>
                <a:cxn ang="0">
                  <a:pos x="2" y="111"/>
                </a:cxn>
                <a:cxn ang="0">
                  <a:pos x="13" y="175"/>
                </a:cxn>
              </a:cxnLst>
              <a:rect l="0" t="0" r="r" b="b"/>
              <a:pathLst>
                <a:path w="1761" h="188">
                  <a:moveTo>
                    <a:pt x="23" y="182"/>
                  </a:moveTo>
                  <a:lnTo>
                    <a:pt x="37" y="185"/>
                  </a:lnTo>
                  <a:lnTo>
                    <a:pt x="54" y="187"/>
                  </a:lnTo>
                  <a:lnTo>
                    <a:pt x="1706" y="187"/>
                  </a:lnTo>
                  <a:lnTo>
                    <a:pt x="1725" y="184"/>
                  </a:lnTo>
                  <a:lnTo>
                    <a:pt x="1739" y="181"/>
                  </a:lnTo>
                  <a:lnTo>
                    <a:pt x="1751" y="170"/>
                  </a:lnTo>
                  <a:lnTo>
                    <a:pt x="1758" y="158"/>
                  </a:lnTo>
                  <a:lnTo>
                    <a:pt x="1760" y="143"/>
                  </a:lnTo>
                  <a:lnTo>
                    <a:pt x="1760" y="22"/>
                  </a:lnTo>
                  <a:lnTo>
                    <a:pt x="1745" y="0"/>
                  </a:lnTo>
                  <a:lnTo>
                    <a:pt x="1736" y="6"/>
                  </a:lnTo>
                  <a:lnTo>
                    <a:pt x="1729" y="27"/>
                  </a:lnTo>
                  <a:lnTo>
                    <a:pt x="1723" y="51"/>
                  </a:lnTo>
                  <a:lnTo>
                    <a:pt x="1716" y="49"/>
                  </a:lnTo>
                  <a:lnTo>
                    <a:pt x="1706" y="47"/>
                  </a:lnTo>
                  <a:lnTo>
                    <a:pt x="1685" y="35"/>
                  </a:lnTo>
                  <a:lnTo>
                    <a:pt x="1671" y="25"/>
                  </a:lnTo>
                  <a:lnTo>
                    <a:pt x="1649" y="22"/>
                  </a:lnTo>
                  <a:lnTo>
                    <a:pt x="1625" y="32"/>
                  </a:lnTo>
                  <a:lnTo>
                    <a:pt x="1603" y="49"/>
                  </a:lnTo>
                  <a:lnTo>
                    <a:pt x="1588" y="37"/>
                  </a:lnTo>
                  <a:lnTo>
                    <a:pt x="1574" y="35"/>
                  </a:lnTo>
                  <a:lnTo>
                    <a:pt x="1554" y="25"/>
                  </a:lnTo>
                  <a:lnTo>
                    <a:pt x="1534" y="28"/>
                  </a:lnTo>
                  <a:lnTo>
                    <a:pt x="1520" y="40"/>
                  </a:lnTo>
                  <a:lnTo>
                    <a:pt x="1514" y="56"/>
                  </a:lnTo>
                  <a:lnTo>
                    <a:pt x="1498" y="49"/>
                  </a:lnTo>
                  <a:lnTo>
                    <a:pt x="1475" y="49"/>
                  </a:lnTo>
                  <a:lnTo>
                    <a:pt x="1445" y="43"/>
                  </a:lnTo>
                  <a:lnTo>
                    <a:pt x="1419" y="56"/>
                  </a:lnTo>
                  <a:lnTo>
                    <a:pt x="1396" y="36"/>
                  </a:lnTo>
                  <a:lnTo>
                    <a:pt x="1366" y="49"/>
                  </a:lnTo>
                  <a:lnTo>
                    <a:pt x="1337" y="82"/>
                  </a:lnTo>
                  <a:lnTo>
                    <a:pt x="1314" y="70"/>
                  </a:lnTo>
                  <a:lnTo>
                    <a:pt x="1293" y="58"/>
                  </a:lnTo>
                  <a:lnTo>
                    <a:pt x="1270" y="51"/>
                  </a:lnTo>
                  <a:lnTo>
                    <a:pt x="1240" y="56"/>
                  </a:lnTo>
                  <a:lnTo>
                    <a:pt x="1194" y="66"/>
                  </a:lnTo>
                  <a:lnTo>
                    <a:pt x="1153" y="55"/>
                  </a:lnTo>
                  <a:lnTo>
                    <a:pt x="1135" y="60"/>
                  </a:lnTo>
                  <a:lnTo>
                    <a:pt x="1112" y="49"/>
                  </a:lnTo>
                  <a:lnTo>
                    <a:pt x="1097" y="38"/>
                  </a:lnTo>
                  <a:lnTo>
                    <a:pt x="1079" y="36"/>
                  </a:lnTo>
                  <a:lnTo>
                    <a:pt x="1047" y="43"/>
                  </a:lnTo>
                  <a:lnTo>
                    <a:pt x="1006" y="65"/>
                  </a:lnTo>
                  <a:lnTo>
                    <a:pt x="972" y="45"/>
                  </a:lnTo>
                  <a:lnTo>
                    <a:pt x="943" y="50"/>
                  </a:lnTo>
                  <a:lnTo>
                    <a:pt x="916" y="78"/>
                  </a:lnTo>
                  <a:lnTo>
                    <a:pt x="866" y="58"/>
                  </a:lnTo>
                  <a:lnTo>
                    <a:pt x="829" y="68"/>
                  </a:lnTo>
                  <a:lnTo>
                    <a:pt x="804" y="58"/>
                  </a:lnTo>
                  <a:lnTo>
                    <a:pt x="767" y="63"/>
                  </a:lnTo>
                  <a:lnTo>
                    <a:pt x="730" y="78"/>
                  </a:lnTo>
                  <a:lnTo>
                    <a:pt x="704" y="73"/>
                  </a:lnTo>
                  <a:lnTo>
                    <a:pt x="652" y="68"/>
                  </a:lnTo>
                  <a:lnTo>
                    <a:pt x="619" y="78"/>
                  </a:lnTo>
                  <a:lnTo>
                    <a:pt x="563" y="70"/>
                  </a:lnTo>
                  <a:lnTo>
                    <a:pt x="517" y="63"/>
                  </a:lnTo>
                  <a:lnTo>
                    <a:pt x="468" y="49"/>
                  </a:lnTo>
                  <a:lnTo>
                    <a:pt x="422" y="63"/>
                  </a:lnTo>
                  <a:lnTo>
                    <a:pt x="369" y="35"/>
                  </a:lnTo>
                  <a:lnTo>
                    <a:pt x="329" y="36"/>
                  </a:lnTo>
                  <a:lnTo>
                    <a:pt x="301" y="53"/>
                  </a:lnTo>
                  <a:lnTo>
                    <a:pt x="284" y="39"/>
                  </a:lnTo>
                  <a:lnTo>
                    <a:pt x="262" y="47"/>
                  </a:lnTo>
                  <a:lnTo>
                    <a:pt x="233" y="49"/>
                  </a:lnTo>
                  <a:lnTo>
                    <a:pt x="205" y="55"/>
                  </a:lnTo>
                  <a:lnTo>
                    <a:pt x="171" y="66"/>
                  </a:lnTo>
                  <a:lnTo>
                    <a:pt x="143" y="53"/>
                  </a:lnTo>
                  <a:lnTo>
                    <a:pt x="116" y="59"/>
                  </a:lnTo>
                  <a:lnTo>
                    <a:pt x="80" y="65"/>
                  </a:lnTo>
                  <a:lnTo>
                    <a:pt x="58" y="59"/>
                  </a:lnTo>
                  <a:lnTo>
                    <a:pt x="16" y="56"/>
                  </a:lnTo>
                  <a:lnTo>
                    <a:pt x="0" y="70"/>
                  </a:lnTo>
                  <a:lnTo>
                    <a:pt x="2" y="111"/>
                  </a:lnTo>
                  <a:lnTo>
                    <a:pt x="4" y="146"/>
                  </a:lnTo>
                  <a:lnTo>
                    <a:pt x="13" y="175"/>
                  </a:lnTo>
                  <a:lnTo>
                    <a:pt x="23" y="182"/>
                  </a:lnTo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95" y="151"/>
              <a:ext cx="1733" cy="245"/>
            </a:xfrm>
            <a:custGeom>
              <a:avLst/>
              <a:gdLst/>
              <a:ahLst/>
              <a:cxnLst>
                <a:cxn ang="0">
                  <a:pos x="0" y="185"/>
                </a:cxn>
                <a:cxn ang="0">
                  <a:pos x="4" y="196"/>
                </a:cxn>
                <a:cxn ang="0">
                  <a:pos x="7" y="88"/>
                </a:cxn>
                <a:cxn ang="0">
                  <a:pos x="22" y="44"/>
                </a:cxn>
                <a:cxn ang="0">
                  <a:pos x="82" y="39"/>
                </a:cxn>
                <a:cxn ang="0">
                  <a:pos x="198" y="45"/>
                </a:cxn>
                <a:cxn ang="0">
                  <a:pos x="308" y="42"/>
                </a:cxn>
                <a:cxn ang="0">
                  <a:pos x="437" y="45"/>
                </a:cxn>
                <a:cxn ang="0">
                  <a:pos x="525" y="39"/>
                </a:cxn>
                <a:cxn ang="0">
                  <a:pos x="598" y="39"/>
                </a:cxn>
                <a:cxn ang="0">
                  <a:pos x="708" y="51"/>
                </a:cxn>
                <a:cxn ang="0">
                  <a:pos x="788" y="53"/>
                </a:cxn>
                <a:cxn ang="0">
                  <a:pos x="878" y="45"/>
                </a:cxn>
                <a:cxn ang="0">
                  <a:pos x="986" y="61"/>
                </a:cxn>
                <a:cxn ang="0">
                  <a:pos x="1071" y="57"/>
                </a:cxn>
                <a:cxn ang="0">
                  <a:pos x="1150" y="49"/>
                </a:cxn>
                <a:cxn ang="0">
                  <a:pos x="1241" y="54"/>
                </a:cxn>
                <a:cxn ang="0">
                  <a:pos x="1319" y="49"/>
                </a:cxn>
                <a:cxn ang="0">
                  <a:pos x="1395" y="44"/>
                </a:cxn>
                <a:cxn ang="0">
                  <a:pos x="1449" y="48"/>
                </a:cxn>
                <a:cxn ang="0">
                  <a:pos x="1557" y="39"/>
                </a:cxn>
                <a:cxn ang="0">
                  <a:pos x="1665" y="51"/>
                </a:cxn>
                <a:cxn ang="0">
                  <a:pos x="1703" y="71"/>
                </a:cxn>
                <a:cxn ang="0">
                  <a:pos x="1721" y="104"/>
                </a:cxn>
                <a:cxn ang="0">
                  <a:pos x="1732" y="189"/>
                </a:cxn>
                <a:cxn ang="0">
                  <a:pos x="1732" y="63"/>
                </a:cxn>
                <a:cxn ang="0">
                  <a:pos x="1725" y="25"/>
                </a:cxn>
                <a:cxn ang="0">
                  <a:pos x="1606" y="9"/>
                </a:cxn>
                <a:cxn ang="0">
                  <a:pos x="1510" y="2"/>
                </a:cxn>
                <a:cxn ang="0">
                  <a:pos x="1443" y="5"/>
                </a:cxn>
                <a:cxn ang="0">
                  <a:pos x="1349" y="12"/>
                </a:cxn>
                <a:cxn ang="0">
                  <a:pos x="1182" y="9"/>
                </a:cxn>
                <a:cxn ang="0">
                  <a:pos x="1067" y="10"/>
                </a:cxn>
                <a:cxn ang="0">
                  <a:pos x="986" y="9"/>
                </a:cxn>
                <a:cxn ang="0">
                  <a:pos x="923" y="6"/>
                </a:cxn>
                <a:cxn ang="0">
                  <a:pos x="813" y="9"/>
                </a:cxn>
                <a:cxn ang="0">
                  <a:pos x="681" y="10"/>
                </a:cxn>
                <a:cxn ang="0">
                  <a:pos x="531" y="6"/>
                </a:cxn>
                <a:cxn ang="0">
                  <a:pos x="463" y="4"/>
                </a:cxn>
                <a:cxn ang="0">
                  <a:pos x="351" y="4"/>
                </a:cxn>
                <a:cxn ang="0">
                  <a:pos x="208" y="4"/>
                </a:cxn>
                <a:cxn ang="0">
                  <a:pos x="87" y="0"/>
                </a:cxn>
                <a:cxn ang="0">
                  <a:pos x="28" y="2"/>
                </a:cxn>
                <a:cxn ang="0">
                  <a:pos x="4" y="27"/>
                </a:cxn>
                <a:cxn ang="0">
                  <a:pos x="0" y="86"/>
                </a:cxn>
              </a:cxnLst>
              <a:rect l="0" t="0" r="r" b="b"/>
              <a:pathLst>
                <a:path w="1733" h="245">
                  <a:moveTo>
                    <a:pt x="0" y="119"/>
                  </a:moveTo>
                  <a:lnTo>
                    <a:pt x="0" y="185"/>
                  </a:lnTo>
                  <a:lnTo>
                    <a:pt x="0" y="244"/>
                  </a:lnTo>
                  <a:lnTo>
                    <a:pt x="4" y="196"/>
                  </a:lnTo>
                  <a:lnTo>
                    <a:pt x="5" y="157"/>
                  </a:lnTo>
                  <a:lnTo>
                    <a:pt x="7" y="88"/>
                  </a:lnTo>
                  <a:lnTo>
                    <a:pt x="12" y="55"/>
                  </a:lnTo>
                  <a:lnTo>
                    <a:pt x="22" y="44"/>
                  </a:lnTo>
                  <a:lnTo>
                    <a:pt x="48" y="36"/>
                  </a:lnTo>
                  <a:lnTo>
                    <a:pt x="82" y="39"/>
                  </a:lnTo>
                  <a:lnTo>
                    <a:pt x="162" y="39"/>
                  </a:lnTo>
                  <a:lnTo>
                    <a:pt x="198" y="45"/>
                  </a:lnTo>
                  <a:lnTo>
                    <a:pt x="249" y="39"/>
                  </a:lnTo>
                  <a:lnTo>
                    <a:pt x="308" y="42"/>
                  </a:lnTo>
                  <a:lnTo>
                    <a:pt x="351" y="40"/>
                  </a:lnTo>
                  <a:lnTo>
                    <a:pt x="437" y="45"/>
                  </a:lnTo>
                  <a:lnTo>
                    <a:pt x="467" y="44"/>
                  </a:lnTo>
                  <a:lnTo>
                    <a:pt x="525" y="39"/>
                  </a:lnTo>
                  <a:lnTo>
                    <a:pt x="544" y="46"/>
                  </a:lnTo>
                  <a:lnTo>
                    <a:pt x="598" y="39"/>
                  </a:lnTo>
                  <a:lnTo>
                    <a:pt x="680" y="44"/>
                  </a:lnTo>
                  <a:lnTo>
                    <a:pt x="708" y="51"/>
                  </a:lnTo>
                  <a:lnTo>
                    <a:pt x="751" y="45"/>
                  </a:lnTo>
                  <a:lnTo>
                    <a:pt x="788" y="53"/>
                  </a:lnTo>
                  <a:lnTo>
                    <a:pt x="818" y="53"/>
                  </a:lnTo>
                  <a:lnTo>
                    <a:pt x="878" y="45"/>
                  </a:lnTo>
                  <a:lnTo>
                    <a:pt x="935" y="51"/>
                  </a:lnTo>
                  <a:lnTo>
                    <a:pt x="986" y="61"/>
                  </a:lnTo>
                  <a:lnTo>
                    <a:pt x="1002" y="63"/>
                  </a:lnTo>
                  <a:lnTo>
                    <a:pt x="1071" y="57"/>
                  </a:lnTo>
                  <a:lnTo>
                    <a:pt x="1135" y="52"/>
                  </a:lnTo>
                  <a:lnTo>
                    <a:pt x="1150" y="49"/>
                  </a:lnTo>
                  <a:lnTo>
                    <a:pt x="1174" y="51"/>
                  </a:lnTo>
                  <a:lnTo>
                    <a:pt x="1241" y="54"/>
                  </a:lnTo>
                  <a:lnTo>
                    <a:pt x="1292" y="46"/>
                  </a:lnTo>
                  <a:lnTo>
                    <a:pt x="1319" y="49"/>
                  </a:lnTo>
                  <a:lnTo>
                    <a:pt x="1360" y="51"/>
                  </a:lnTo>
                  <a:lnTo>
                    <a:pt x="1395" y="44"/>
                  </a:lnTo>
                  <a:lnTo>
                    <a:pt x="1418" y="39"/>
                  </a:lnTo>
                  <a:lnTo>
                    <a:pt x="1449" y="48"/>
                  </a:lnTo>
                  <a:lnTo>
                    <a:pt x="1514" y="52"/>
                  </a:lnTo>
                  <a:lnTo>
                    <a:pt x="1557" y="39"/>
                  </a:lnTo>
                  <a:lnTo>
                    <a:pt x="1620" y="51"/>
                  </a:lnTo>
                  <a:lnTo>
                    <a:pt x="1665" y="51"/>
                  </a:lnTo>
                  <a:lnTo>
                    <a:pt x="1688" y="51"/>
                  </a:lnTo>
                  <a:lnTo>
                    <a:pt x="1703" y="71"/>
                  </a:lnTo>
                  <a:lnTo>
                    <a:pt x="1713" y="82"/>
                  </a:lnTo>
                  <a:lnTo>
                    <a:pt x="1721" y="104"/>
                  </a:lnTo>
                  <a:lnTo>
                    <a:pt x="1727" y="140"/>
                  </a:lnTo>
                  <a:lnTo>
                    <a:pt x="1732" y="189"/>
                  </a:lnTo>
                  <a:lnTo>
                    <a:pt x="1732" y="88"/>
                  </a:lnTo>
                  <a:lnTo>
                    <a:pt x="1732" y="63"/>
                  </a:lnTo>
                  <a:lnTo>
                    <a:pt x="1729" y="46"/>
                  </a:lnTo>
                  <a:lnTo>
                    <a:pt x="1725" y="25"/>
                  </a:lnTo>
                  <a:lnTo>
                    <a:pt x="1700" y="11"/>
                  </a:lnTo>
                  <a:lnTo>
                    <a:pt x="1606" y="9"/>
                  </a:lnTo>
                  <a:lnTo>
                    <a:pt x="1584" y="2"/>
                  </a:lnTo>
                  <a:lnTo>
                    <a:pt x="1510" y="2"/>
                  </a:lnTo>
                  <a:lnTo>
                    <a:pt x="1488" y="5"/>
                  </a:lnTo>
                  <a:lnTo>
                    <a:pt x="1443" y="5"/>
                  </a:lnTo>
                  <a:lnTo>
                    <a:pt x="1410" y="3"/>
                  </a:lnTo>
                  <a:lnTo>
                    <a:pt x="1349" y="12"/>
                  </a:lnTo>
                  <a:lnTo>
                    <a:pt x="1222" y="5"/>
                  </a:lnTo>
                  <a:lnTo>
                    <a:pt x="1182" y="9"/>
                  </a:lnTo>
                  <a:lnTo>
                    <a:pt x="1112" y="15"/>
                  </a:lnTo>
                  <a:lnTo>
                    <a:pt x="1067" y="10"/>
                  </a:lnTo>
                  <a:lnTo>
                    <a:pt x="1022" y="9"/>
                  </a:lnTo>
                  <a:lnTo>
                    <a:pt x="986" y="9"/>
                  </a:lnTo>
                  <a:lnTo>
                    <a:pt x="947" y="13"/>
                  </a:lnTo>
                  <a:lnTo>
                    <a:pt x="923" y="6"/>
                  </a:lnTo>
                  <a:lnTo>
                    <a:pt x="839" y="9"/>
                  </a:lnTo>
                  <a:lnTo>
                    <a:pt x="813" y="9"/>
                  </a:lnTo>
                  <a:lnTo>
                    <a:pt x="769" y="6"/>
                  </a:lnTo>
                  <a:lnTo>
                    <a:pt x="681" y="10"/>
                  </a:lnTo>
                  <a:lnTo>
                    <a:pt x="603" y="6"/>
                  </a:lnTo>
                  <a:lnTo>
                    <a:pt x="531" y="6"/>
                  </a:lnTo>
                  <a:lnTo>
                    <a:pt x="496" y="9"/>
                  </a:lnTo>
                  <a:lnTo>
                    <a:pt x="463" y="4"/>
                  </a:lnTo>
                  <a:lnTo>
                    <a:pt x="435" y="4"/>
                  </a:lnTo>
                  <a:lnTo>
                    <a:pt x="351" y="4"/>
                  </a:lnTo>
                  <a:lnTo>
                    <a:pt x="253" y="6"/>
                  </a:lnTo>
                  <a:lnTo>
                    <a:pt x="208" y="4"/>
                  </a:lnTo>
                  <a:lnTo>
                    <a:pt x="155" y="6"/>
                  </a:lnTo>
                  <a:lnTo>
                    <a:pt x="87" y="0"/>
                  </a:lnTo>
                  <a:lnTo>
                    <a:pt x="45" y="0"/>
                  </a:lnTo>
                  <a:lnTo>
                    <a:pt x="28" y="2"/>
                  </a:lnTo>
                  <a:lnTo>
                    <a:pt x="15" y="9"/>
                  </a:lnTo>
                  <a:lnTo>
                    <a:pt x="4" y="27"/>
                  </a:lnTo>
                  <a:lnTo>
                    <a:pt x="0" y="56"/>
                  </a:lnTo>
                  <a:lnTo>
                    <a:pt x="0" y="86"/>
                  </a:lnTo>
                  <a:lnTo>
                    <a:pt x="0" y="119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98" y="539"/>
              <a:ext cx="1733" cy="10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4" y="19"/>
                </a:cxn>
                <a:cxn ang="0">
                  <a:pos x="6" y="63"/>
                </a:cxn>
                <a:cxn ang="0">
                  <a:pos x="22" y="80"/>
                </a:cxn>
                <a:cxn ang="0">
                  <a:pos x="48" y="76"/>
                </a:cxn>
                <a:cxn ang="0">
                  <a:pos x="90" y="76"/>
                </a:cxn>
                <a:cxn ang="0">
                  <a:pos x="132" y="78"/>
                </a:cxn>
                <a:cxn ang="0">
                  <a:pos x="156" y="80"/>
                </a:cxn>
                <a:cxn ang="0">
                  <a:pos x="202" y="75"/>
                </a:cxn>
                <a:cxn ang="0">
                  <a:pos x="266" y="80"/>
                </a:cxn>
                <a:cxn ang="0">
                  <a:pos x="336" y="79"/>
                </a:cxn>
                <a:cxn ang="0">
                  <a:pos x="390" y="82"/>
                </a:cxn>
                <a:cxn ang="0">
                  <a:pos x="421" y="81"/>
                </a:cxn>
                <a:cxn ang="0">
                  <a:pos x="525" y="83"/>
                </a:cxn>
                <a:cxn ang="0">
                  <a:pos x="590" y="76"/>
                </a:cxn>
                <a:cxn ang="0">
                  <a:pos x="656" y="78"/>
                </a:cxn>
                <a:cxn ang="0">
                  <a:pos x="708" y="78"/>
                </a:cxn>
                <a:cxn ang="0">
                  <a:pos x="788" y="77"/>
                </a:cxn>
                <a:cxn ang="0">
                  <a:pos x="850" y="71"/>
                </a:cxn>
                <a:cxn ang="0">
                  <a:pos x="942" y="73"/>
                </a:cxn>
                <a:cxn ang="0">
                  <a:pos x="1055" y="76"/>
                </a:cxn>
                <a:cxn ang="0">
                  <a:pos x="1121" y="71"/>
                </a:cxn>
                <a:cxn ang="0">
                  <a:pos x="1150" y="79"/>
                </a:cxn>
                <a:cxn ang="0">
                  <a:pos x="1237" y="79"/>
                </a:cxn>
                <a:cxn ang="0">
                  <a:pos x="1308" y="79"/>
                </a:cxn>
                <a:cxn ang="0">
                  <a:pos x="1332" y="75"/>
                </a:cxn>
                <a:cxn ang="0">
                  <a:pos x="1373" y="80"/>
                </a:cxn>
                <a:cxn ang="0">
                  <a:pos x="1394" y="80"/>
                </a:cxn>
                <a:cxn ang="0">
                  <a:pos x="1451" y="80"/>
                </a:cxn>
                <a:cxn ang="0">
                  <a:pos x="1499" y="77"/>
                </a:cxn>
                <a:cxn ang="0">
                  <a:pos x="1578" y="74"/>
                </a:cxn>
                <a:cxn ang="0">
                  <a:pos x="1687" y="73"/>
                </a:cxn>
                <a:cxn ang="0">
                  <a:pos x="1713" y="65"/>
                </a:cxn>
                <a:cxn ang="0">
                  <a:pos x="1727" y="42"/>
                </a:cxn>
                <a:cxn ang="0">
                  <a:pos x="1732" y="63"/>
                </a:cxn>
                <a:cxn ang="0">
                  <a:pos x="1730" y="80"/>
                </a:cxn>
                <a:cxn ang="0">
                  <a:pos x="1716" y="95"/>
                </a:cxn>
                <a:cxn ang="0">
                  <a:pos x="1606" y="95"/>
                </a:cxn>
                <a:cxn ang="0">
                  <a:pos x="1510" y="97"/>
                </a:cxn>
                <a:cxn ang="0">
                  <a:pos x="1466" y="99"/>
                </a:cxn>
                <a:cxn ang="0">
                  <a:pos x="1416" y="99"/>
                </a:cxn>
                <a:cxn ang="0">
                  <a:pos x="1325" y="93"/>
                </a:cxn>
                <a:cxn ang="0">
                  <a:pos x="1216" y="92"/>
                </a:cxn>
                <a:cxn ang="0">
                  <a:pos x="1125" y="94"/>
                </a:cxn>
                <a:cxn ang="0">
                  <a:pos x="1067" y="94"/>
                </a:cxn>
                <a:cxn ang="0">
                  <a:pos x="1022" y="95"/>
                </a:cxn>
                <a:cxn ang="0">
                  <a:pos x="987" y="97"/>
                </a:cxn>
                <a:cxn ang="0">
                  <a:pos x="947" y="93"/>
                </a:cxn>
                <a:cxn ang="0">
                  <a:pos x="901" y="97"/>
                </a:cxn>
                <a:cxn ang="0">
                  <a:pos x="839" y="97"/>
                </a:cxn>
                <a:cxn ang="0">
                  <a:pos x="791" y="95"/>
                </a:cxn>
                <a:cxn ang="0">
                  <a:pos x="720" y="99"/>
                </a:cxn>
                <a:cxn ang="0">
                  <a:pos x="638" y="99"/>
                </a:cxn>
                <a:cxn ang="0">
                  <a:pos x="563" y="99"/>
                </a:cxn>
                <a:cxn ang="0">
                  <a:pos x="496" y="95"/>
                </a:cxn>
                <a:cxn ang="0">
                  <a:pos x="435" y="97"/>
                </a:cxn>
                <a:cxn ang="0">
                  <a:pos x="326" y="97"/>
                </a:cxn>
                <a:cxn ang="0">
                  <a:pos x="208" y="97"/>
                </a:cxn>
                <a:cxn ang="0">
                  <a:pos x="15" y="95"/>
                </a:cxn>
                <a:cxn ang="0">
                  <a:pos x="0" y="76"/>
                </a:cxn>
                <a:cxn ang="0">
                  <a:pos x="0" y="50"/>
                </a:cxn>
              </a:cxnLst>
              <a:rect l="0" t="0" r="r" b="b"/>
              <a:pathLst>
                <a:path w="1733" h="100">
                  <a:moveTo>
                    <a:pt x="0" y="50"/>
                  </a:moveTo>
                  <a:lnTo>
                    <a:pt x="0" y="24"/>
                  </a:lnTo>
                  <a:lnTo>
                    <a:pt x="0" y="0"/>
                  </a:lnTo>
                  <a:lnTo>
                    <a:pt x="4" y="19"/>
                  </a:lnTo>
                  <a:lnTo>
                    <a:pt x="5" y="35"/>
                  </a:lnTo>
                  <a:lnTo>
                    <a:pt x="6" y="63"/>
                  </a:lnTo>
                  <a:lnTo>
                    <a:pt x="12" y="76"/>
                  </a:lnTo>
                  <a:lnTo>
                    <a:pt x="22" y="80"/>
                  </a:lnTo>
                  <a:lnTo>
                    <a:pt x="33" y="77"/>
                  </a:lnTo>
                  <a:lnTo>
                    <a:pt x="48" y="76"/>
                  </a:lnTo>
                  <a:lnTo>
                    <a:pt x="74" y="75"/>
                  </a:lnTo>
                  <a:lnTo>
                    <a:pt x="90" y="76"/>
                  </a:lnTo>
                  <a:lnTo>
                    <a:pt x="103" y="76"/>
                  </a:lnTo>
                  <a:lnTo>
                    <a:pt x="132" y="78"/>
                  </a:lnTo>
                  <a:lnTo>
                    <a:pt x="143" y="79"/>
                  </a:lnTo>
                  <a:lnTo>
                    <a:pt x="156" y="80"/>
                  </a:lnTo>
                  <a:lnTo>
                    <a:pt x="178" y="76"/>
                  </a:lnTo>
                  <a:lnTo>
                    <a:pt x="202" y="75"/>
                  </a:lnTo>
                  <a:lnTo>
                    <a:pt x="231" y="74"/>
                  </a:lnTo>
                  <a:lnTo>
                    <a:pt x="266" y="80"/>
                  </a:lnTo>
                  <a:lnTo>
                    <a:pt x="311" y="82"/>
                  </a:lnTo>
                  <a:lnTo>
                    <a:pt x="336" y="79"/>
                  </a:lnTo>
                  <a:lnTo>
                    <a:pt x="351" y="82"/>
                  </a:lnTo>
                  <a:lnTo>
                    <a:pt x="390" y="82"/>
                  </a:lnTo>
                  <a:lnTo>
                    <a:pt x="404" y="77"/>
                  </a:lnTo>
                  <a:lnTo>
                    <a:pt x="421" y="81"/>
                  </a:lnTo>
                  <a:lnTo>
                    <a:pt x="467" y="80"/>
                  </a:lnTo>
                  <a:lnTo>
                    <a:pt x="525" y="83"/>
                  </a:lnTo>
                  <a:lnTo>
                    <a:pt x="545" y="80"/>
                  </a:lnTo>
                  <a:lnTo>
                    <a:pt x="590" y="76"/>
                  </a:lnTo>
                  <a:lnTo>
                    <a:pt x="620" y="75"/>
                  </a:lnTo>
                  <a:lnTo>
                    <a:pt x="656" y="78"/>
                  </a:lnTo>
                  <a:lnTo>
                    <a:pt x="680" y="80"/>
                  </a:lnTo>
                  <a:lnTo>
                    <a:pt x="708" y="78"/>
                  </a:lnTo>
                  <a:lnTo>
                    <a:pt x="757" y="81"/>
                  </a:lnTo>
                  <a:lnTo>
                    <a:pt x="788" y="77"/>
                  </a:lnTo>
                  <a:lnTo>
                    <a:pt x="818" y="77"/>
                  </a:lnTo>
                  <a:lnTo>
                    <a:pt x="850" y="71"/>
                  </a:lnTo>
                  <a:lnTo>
                    <a:pt x="890" y="77"/>
                  </a:lnTo>
                  <a:lnTo>
                    <a:pt x="942" y="73"/>
                  </a:lnTo>
                  <a:lnTo>
                    <a:pt x="1002" y="73"/>
                  </a:lnTo>
                  <a:lnTo>
                    <a:pt x="1055" y="76"/>
                  </a:lnTo>
                  <a:lnTo>
                    <a:pt x="1086" y="71"/>
                  </a:lnTo>
                  <a:lnTo>
                    <a:pt x="1121" y="71"/>
                  </a:lnTo>
                  <a:lnTo>
                    <a:pt x="1135" y="77"/>
                  </a:lnTo>
                  <a:lnTo>
                    <a:pt x="1150" y="79"/>
                  </a:lnTo>
                  <a:lnTo>
                    <a:pt x="1196" y="76"/>
                  </a:lnTo>
                  <a:lnTo>
                    <a:pt x="1237" y="79"/>
                  </a:lnTo>
                  <a:lnTo>
                    <a:pt x="1292" y="80"/>
                  </a:lnTo>
                  <a:lnTo>
                    <a:pt x="1308" y="79"/>
                  </a:lnTo>
                  <a:lnTo>
                    <a:pt x="1319" y="79"/>
                  </a:lnTo>
                  <a:lnTo>
                    <a:pt x="1332" y="75"/>
                  </a:lnTo>
                  <a:lnTo>
                    <a:pt x="1360" y="78"/>
                  </a:lnTo>
                  <a:lnTo>
                    <a:pt x="1373" y="80"/>
                  </a:lnTo>
                  <a:lnTo>
                    <a:pt x="1382" y="77"/>
                  </a:lnTo>
                  <a:lnTo>
                    <a:pt x="1394" y="80"/>
                  </a:lnTo>
                  <a:lnTo>
                    <a:pt x="1416" y="76"/>
                  </a:lnTo>
                  <a:lnTo>
                    <a:pt x="1451" y="80"/>
                  </a:lnTo>
                  <a:lnTo>
                    <a:pt x="1485" y="74"/>
                  </a:lnTo>
                  <a:lnTo>
                    <a:pt x="1499" y="77"/>
                  </a:lnTo>
                  <a:lnTo>
                    <a:pt x="1514" y="77"/>
                  </a:lnTo>
                  <a:lnTo>
                    <a:pt x="1578" y="74"/>
                  </a:lnTo>
                  <a:lnTo>
                    <a:pt x="1639" y="77"/>
                  </a:lnTo>
                  <a:lnTo>
                    <a:pt x="1687" y="73"/>
                  </a:lnTo>
                  <a:lnTo>
                    <a:pt x="1703" y="70"/>
                  </a:lnTo>
                  <a:lnTo>
                    <a:pt x="1713" y="65"/>
                  </a:lnTo>
                  <a:lnTo>
                    <a:pt x="1721" y="56"/>
                  </a:lnTo>
                  <a:lnTo>
                    <a:pt x="1727" y="42"/>
                  </a:lnTo>
                  <a:lnTo>
                    <a:pt x="1732" y="22"/>
                  </a:lnTo>
                  <a:lnTo>
                    <a:pt x="1732" y="63"/>
                  </a:lnTo>
                  <a:lnTo>
                    <a:pt x="1732" y="73"/>
                  </a:lnTo>
                  <a:lnTo>
                    <a:pt x="1730" y="80"/>
                  </a:lnTo>
                  <a:lnTo>
                    <a:pt x="1725" y="88"/>
                  </a:lnTo>
                  <a:lnTo>
                    <a:pt x="1716" y="95"/>
                  </a:lnTo>
                  <a:lnTo>
                    <a:pt x="1652" y="99"/>
                  </a:lnTo>
                  <a:lnTo>
                    <a:pt x="1606" y="95"/>
                  </a:lnTo>
                  <a:lnTo>
                    <a:pt x="1583" y="97"/>
                  </a:lnTo>
                  <a:lnTo>
                    <a:pt x="1510" y="97"/>
                  </a:lnTo>
                  <a:lnTo>
                    <a:pt x="1488" y="97"/>
                  </a:lnTo>
                  <a:lnTo>
                    <a:pt x="1466" y="99"/>
                  </a:lnTo>
                  <a:lnTo>
                    <a:pt x="1443" y="96"/>
                  </a:lnTo>
                  <a:lnTo>
                    <a:pt x="1416" y="99"/>
                  </a:lnTo>
                  <a:lnTo>
                    <a:pt x="1346" y="97"/>
                  </a:lnTo>
                  <a:lnTo>
                    <a:pt x="1325" y="93"/>
                  </a:lnTo>
                  <a:lnTo>
                    <a:pt x="1260" y="97"/>
                  </a:lnTo>
                  <a:lnTo>
                    <a:pt x="1216" y="92"/>
                  </a:lnTo>
                  <a:lnTo>
                    <a:pt x="1165" y="97"/>
                  </a:lnTo>
                  <a:lnTo>
                    <a:pt x="1125" y="94"/>
                  </a:lnTo>
                  <a:lnTo>
                    <a:pt x="1088" y="97"/>
                  </a:lnTo>
                  <a:lnTo>
                    <a:pt x="1067" y="94"/>
                  </a:lnTo>
                  <a:lnTo>
                    <a:pt x="1048" y="95"/>
                  </a:lnTo>
                  <a:lnTo>
                    <a:pt x="1022" y="95"/>
                  </a:lnTo>
                  <a:lnTo>
                    <a:pt x="1006" y="92"/>
                  </a:lnTo>
                  <a:lnTo>
                    <a:pt x="987" y="97"/>
                  </a:lnTo>
                  <a:lnTo>
                    <a:pt x="967" y="92"/>
                  </a:lnTo>
                  <a:lnTo>
                    <a:pt x="947" y="93"/>
                  </a:lnTo>
                  <a:lnTo>
                    <a:pt x="923" y="95"/>
                  </a:lnTo>
                  <a:lnTo>
                    <a:pt x="901" y="97"/>
                  </a:lnTo>
                  <a:lnTo>
                    <a:pt x="875" y="97"/>
                  </a:lnTo>
                  <a:lnTo>
                    <a:pt x="839" y="97"/>
                  </a:lnTo>
                  <a:lnTo>
                    <a:pt x="813" y="97"/>
                  </a:lnTo>
                  <a:lnTo>
                    <a:pt x="791" y="95"/>
                  </a:lnTo>
                  <a:lnTo>
                    <a:pt x="769" y="95"/>
                  </a:lnTo>
                  <a:lnTo>
                    <a:pt x="720" y="99"/>
                  </a:lnTo>
                  <a:lnTo>
                    <a:pt x="681" y="94"/>
                  </a:lnTo>
                  <a:lnTo>
                    <a:pt x="638" y="99"/>
                  </a:lnTo>
                  <a:lnTo>
                    <a:pt x="603" y="95"/>
                  </a:lnTo>
                  <a:lnTo>
                    <a:pt x="563" y="99"/>
                  </a:lnTo>
                  <a:lnTo>
                    <a:pt x="531" y="95"/>
                  </a:lnTo>
                  <a:lnTo>
                    <a:pt x="496" y="95"/>
                  </a:lnTo>
                  <a:lnTo>
                    <a:pt x="463" y="97"/>
                  </a:lnTo>
                  <a:lnTo>
                    <a:pt x="435" y="97"/>
                  </a:lnTo>
                  <a:lnTo>
                    <a:pt x="351" y="97"/>
                  </a:lnTo>
                  <a:lnTo>
                    <a:pt x="326" y="97"/>
                  </a:lnTo>
                  <a:lnTo>
                    <a:pt x="254" y="95"/>
                  </a:lnTo>
                  <a:lnTo>
                    <a:pt x="208" y="97"/>
                  </a:lnTo>
                  <a:lnTo>
                    <a:pt x="84" y="94"/>
                  </a:lnTo>
                  <a:lnTo>
                    <a:pt x="15" y="95"/>
                  </a:lnTo>
                  <a:lnTo>
                    <a:pt x="3" y="88"/>
                  </a:lnTo>
                  <a:lnTo>
                    <a:pt x="0" y="76"/>
                  </a:lnTo>
                  <a:lnTo>
                    <a:pt x="0" y="63"/>
                  </a:lnTo>
                  <a:lnTo>
                    <a:pt x="0" y="5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6243638" y="222250"/>
            <a:ext cx="2795587" cy="866775"/>
            <a:chOff x="3933" y="140"/>
            <a:chExt cx="1761" cy="546"/>
          </a:xfrm>
        </p:grpSpPr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3933" y="140"/>
              <a:ext cx="1761" cy="445"/>
            </a:xfrm>
            <a:custGeom>
              <a:avLst/>
              <a:gdLst/>
              <a:ahLst/>
              <a:cxnLst>
                <a:cxn ang="0">
                  <a:pos x="23" y="6"/>
                </a:cxn>
                <a:cxn ang="0">
                  <a:pos x="37" y="0"/>
                </a:cxn>
                <a:cxn ang="0">
                  <a:pos x="1706" y="0"/>
                </a:cxn>
                <a:cxn ang="0">
                  <a:pos x="1725" y="4"/>
                </a:cxn>
                <a:cxn ang="0">
                  <a:pos x="1739" y="15"/>
                </a:cxn>
                <a:cxn ang="0">
                  <a:pos x="1751" y="44"/>
                </a:cxn>
                <a:cxn ang="0">
                  <a:pos x="1758" y="77"/>
                </a:cxn>
                <a:cxn ang="0">
                  <a:pos x="1760" y="115"/>
                </a:cxn>
                <a:cxn ang="0">
                  <a:pos x="1760" y="444"/>
                </a:cxn>
                <a:cxn ang="0">
                  <a:pos x="66" y="444"/>
                </a:cxn>
                <a:cxn ang="0">
                  <a:pos x="0" y="444"/>
                </a:cxn>
                <a:cxn ang="0">
                  <a:pos x="0" y="138"/>
                </a:cxn>
                <a:cxn ang="0">
                  <a:pos x="0" y="93"/>
                </a:cxn>
                <a:cxn ang="0">
                  <a:pos x="7" y="49"/>
                </a:cxn>
                <a:cxn ang="0">
                  <a:pos x="13" y="26"/>
                </a:cxn>
                <a:cxn ang="0">
                  <a:pos x="23" y="6"/>
                </a:cxn>
              </a:cxnLst>
              <a:rect l="0" t="0" r="r" b="b"/>
              <a:pathLst>
                <a:path w="1761" h="445">
                  <a:moveTo>
                    <a:pt x="23" y="6"/>
                  </a:moveTo>
                  <a:lnTo>
                    <a:pt x="37" y="0"/>
                  </a:lnTo>
                  <a:lnTo>
                    <a:pt x="1706" y="0"/>
                  </a:lnTo>
                  <a:lnTo>
                    <a:pt x="1725" y="4"/>
                  </a:lnTo>
                  <a:lnTo>
                    <a:pt x="1739" y="15"/>
                  </a:lnTo>
                  <a:lnTo>
                    <a:pt x="1751" y="44"/>
                  </a:lnTo>
                  <a:lnTo>
                    <a:pt x="1758" y="77"/>
                  </a:lnTo>
                  <a:lnTo>
                    <a:pt x="1760" y="115"/>
                  </a:lnTo>
                  <a:lnTo>
                    <a:pt x="1760" y="444"/>
                  </a:lnTo>
                  <a:lnTo>
                    <a:pt x="66" y="444"/>
                  </a:lnTo>
                  <a:lnTo>
                    <a:pt x="0" y="444"/>
                  </a:lnTo>
                  <a:lnTo>
                    <a:pt x="0" y="138"/>
                  </a:lnTo>
                  <a:lnTo>
                    <a:pt x="0" y="93"/>
                  </a:lnTo>
                  <a:lnTo>
                    <a:pt x="7" y="49"/>
                  </a:lnTo>
                  <a:lnTo>
                    <a:pt x="13" y="26"/>
                  </a:lnTo>
                  <a:lnTo>
                    <a:pt x="23" y="6"/>
                  </a:lnTo>
                </a:path>
              </a:pathLst>
            </a:custGeom>
            <a:gradFill rotWithShape="0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3933" y="425"/>
              <a:ext cx="1761" cy="190"/>
            </a:xfrm>
            <a:custGeom>
              <a:avLst/>
              <a:gdLst/>
              <a:ahLst/>
              <a:cxnLst>
                <a:cxn ang="0">
                  <a:pos x="85" y="65"/>
                </a:cxn>
                <a:cxn ang="0">
                  <a:pos x="138" y="65"/>
                </a:cxn>
                <a:cxn ang="0">
                  <a:pos x="180" y="97"/>
                </a:cxn>
                <a:cxn ang="0">
                  <a:pos x="248" y="78"/>
                </a:cxn>
                <a:cxn ang="0">
                  <a:pos x="325" y="69"/>
                </a:cxn>
                <a:cxn ang="0">
                  <a:pos x="379" y="88"/>
                </a:cxn>
                <a:cxn ang="0">
                  <a:pos x="438" y="78"/>
                </a:cxn>
                <a:cxn ang="0">
                  <a:pos x="532" y="84"/>
                </a:cxn>
                <a:cxn ang="0">
                  <a:pos x="592" y="97"/>
                </a:cxn>
                <a:cxn ang="0">
                  <a:pos x="663" y="59"/>
                </a:cxn>
                <a:cxn ang="0">
                  <a:pos x="716" y="93"/>
                </a:cxn>
                <a:cxn ang="0">
                  <a:pos x="787" y="87"/>
                </a:cxn>
                <a:cxn ang="0">
                  <a:pos x="824" y="93"/>
                </a:cxn>
                <a:cxn ang="0">
                  <a:pos x="857" y="59"/>
                </a:cxn>
                <a:cxn ang="0">
                  <a:pos x="899" y="35"/>
                </a:cxn>
                <a:cxn ang="0">
                  <a:pos x="949" y="32"/>
                </a:cxn>
                <a:cxn ang="0">
                  <a:pos x="991" y="23"/>
                </a:cxn>
                <a:cxn ang="0">
                  <a:pos x="1030" y="49"/>
                </a:cxn>
                <a:cxn ang="0">
                  <a:pos x="1071" y="69"/>
                </a:cxn>
                <a:cxn ang="0">
                  <a:pos x="1138" y="55"/>
                </a:cxn>
                <a:cxn ang="0">
                  <a:pos x="1168" y="92"/>
                </a:cxn>
                <a:cxn ang="0">
                  <a:pos x="1215" y="97"/>
                </a:cxn>
                <a:cxn ang="0">
                  <a:pos x="1293" y="97"/>
                </a:cxn>
                <a:cxn ang="0">
                  <a:pos x="1340" y="81"/>
                </a:cxn>
                <a:cxn ang="0">
                  <a:pos x="1376" y="88"/>
                </a:cxn>
                <a:cxn ang="0">
                  <a:pos x="1418" y="59"/>
                </a:cxn>
                <a:cxn ang="0">
                  <a:pos x="1478" y="55"/>
                </a:cxn>
                <a:cxn ang="0">
                  <a:pos x="1528" y="23"/>
                </a:cxn>
                <a:cxn ang="0">
                  <a:pos x="1567" y="15"/>
                </a:cxn>
                <a:cxn ang="0">
                  <a:pos x="1617" y="28"/>
                </a:cxn>
                <a:cxn ang="0">
                  <a:pos x="1661" y="1"/>
                </a:cxn>
                <a:cxn ang="0">
                  <a:pos x="1703" y="49"/>
                </a:cxn>
                <a:cxn ang="0">
                  <a:pos x="1750" y="24"/>
                </a:cxn>
                <a:cxn ang="0">
                  <a:pos x="1760" y="189"/>
                </a:cxn>
                <a:cxn ang="0">
                  <a:pos x="727" y="153"/>
                </a:cxn>
                <a:cxn ang="0">
                  <a:pos x="0" y="30"/>
                </a:cxn>
                <a:cxn ang="0">
                  <a:pos x="26" y="51"/>
                </a:cxn>
                <a:cxn ang="0">
                  <a:pos x="61" y="59"/>
                </a:cxn>
              </a:cxnLst>
              <a:rect l="0" t="0" r="r" b="b"/>
              <a:pathLst>
                <a:path w="1761" h="190">
                  <a:moveTo>
                    <a:pt x="61" y="59"/>
                  </a:moveTo>
                  <a:lnTo>
                    <a:pt x="85" y="65"/>
                  </a:lnTo>
                  <a:lnTo>
                    <a:pt x="112" y="59"/>
                  </a:lnTo>
                  <a:lnTo>
                    <a:pt x="138" y="65"/>
                  </a:lnTo>
                  <a:lnTo>
                    <a:pt x="158" y="83"/>
                  </a:lnTo>
                  <a:lnTo>
                    <a:pt x="180" y="97"/>
                  </a:lnTo>
                  <a:lnTo>
                    <a:pt x="217" y="85"/>
                  </a:lnTo>
                  <a:lnTo>
                    <a:pt x="248" y="78"/>
                  </a:lnTo>
                  <a:lnTo>
                    <a:pt x="293" y="78"/>
                  </a:lnTo>
                  <a:lnTo>
                    <a:pt x="325" y="69"/>
                  </a:lnTo>
                  <a:lnTo>
                    <a:pt x="354" y="78"/>
                  </a:lnTo>
                  <a:lnTo>
                    <a:pt x="379" y="88"/>
                  </a:lnTo>
                  <a:lnTo>
                    <a:pt x="402" y="92"/>
                  </a:lnTo>
                  <a:lnTo>
                    <a:pt x="438" y="78"/>
                  </a:lnTo>
                  <a:lnTo>
                    <a:pt x="477" y="78"/>
                  </a:lnTo>
                  <a:lnTo>
                    <a:pt x="532" y="84"/>
                  </a:lnTo>
                  <a:lnTo>
                    <a:pt x="555" y="102"/>
                  </a:lnTo>
                  <a:lnTo>
                    <a:pt x="592" y="97"/>
                  </a:lnTo>
                  <a:lnTo>
                    <a:pt x="629" y="69"/>
                  </a:lnTo>
                  <a:lnTo>
                    <a:pt x="663" y="59"/>
                  </a:lnTo>
                  <a:lnTo>
                    <a:pt x="687" y="69"/>
                  </a:lnTo>
                  <a:lnTo>
                    <a:pt x="716" y="93"/>
                  </a:lnTo>
                  <a:lnTo>
                    <a:pt x="750" y="102"/>
                  </a:lnTo>
                  <a:lnTo>
                    <a:pt x="787" y="87"/>
                  </a:lnTo>
                  <a:lnTo>
                    <a:pt x="805" y="81"/>
                  </a:lnTo>
                  <a:lnTo>
                    <a:pt x="824" y="93"/>
                  </a:lnTo>
                  <a:lnTo>
                    <a:pt x="840" y="78"/>
                  </a:lnTo>
                  <a:lnTo>
                    <a:pt x="857" y="59"/>
                  </a:lnTo>
                  <a:lnTo>
                    <a:pt x="877" y="40"/>
                  </a:lnTo>
                  <a:lnTo>
                    <a:pt x="899" y="35"/>
                  </a:lnTo>
                  <a:lnTo>
                    <a:pt x="924" y="40"/>
                  </a:lnTo>
                  <a:lnTo>
                    <a:pt x="949" y="32"/>
                  </a:lnTo>
                  <a:lnTo>
                    <a:pt x="975" y="23"/>
                  </a:lnTo>
                  <a:lnTo>
                    <a:pt x="991" y="23"/>
                  </a:lnTo>
                  <a:lnTo>
                    <a:pt x="1006" y="25"/>
                  </a:lnTo>
                  <a:lnTo>
                    <a:pt x="1030" y="49"/>
                  </a:lnTo>
                  <a:lnTo>
                    <a:pt x="1052" y="45"/>
                  </a:lnTo>
                  <a:lnTo>
                    <a:pt x="1071" y="69"/>
                  </a:lnTo>
                  <a:lnTo>
                    <a:pt x="1107" y="69"/>
                  </a:lnTo>
                  <a:lnTo>
                    <a:pt x="1138" y="55"/>
                  </a:lnTo>
                  <a:lnTo>
                    <a:pt x="1153" y="73"/>
                  </a:lnTo>
                  <a:lnTo>
                    <a:pt x="1168" y="92"/>
                  </a:lnTo>
                  <a:lnTo>
                    <a:pt x="1190" y="86"/>
                  </a:lnTo>
                  <a:lnTo>
                    <a:pt x="1215" y="97"/>
                  </a:lnTo>
                  <a:lnTo>
                    <a:pt x="1242" y="87"/>
                  </a:lnTo>
                  <a:lnTo>
                    <a:pt x="1293" y="97"/>
                  </a:lnTo>
                  <a:lnTo>
                    <a:pt x="1315" y="107"/>
                  </a:lnTo>
                  <a:lnTo>
                    <a:pt x="1340" y="81"/>
                  </a:lnTo>
                  <a:lnTo>
                    <a:pt x="1357" y="79"/>
                  </a:lnTo>
                  <a:lnTo>
                    <a:pt x="1376" y="88"/>
                  </a:lnTo>
                  <a:lnTo>
                    <a:pt x="1394" y="85"/>
                  </a:lnTo>
                  <a:lnTo>
                    <a:pt x="1418" y="59"/>
                  </a:lnTo>
                  <a:lnTo>
                    <a:pt x="1458" y="51"/>
                  </a:lnTo>
                  <a:lnTo>
                    <a:pt x="1478" y="55"/>
                  </a:lnTo>
                  <a:lnTo>
                    <a:pt x="1498" y="55"/>
                  </a:lnTo>
                  <a:lnTo>
                    <a:pt x="1528" y="23"/>
                  </a:lnTo>
                  <a:lnTo>
                    <a:pt x="1545" y="10"/>
                  </a:lnTo>
                  <a:lnTo>
                    <a:pt x="1567" y="15"/>
                  </a:lnTo>
                  <a:lnTo>
                    <a:pt x="1592" y="49"/>
                  </a:lnTo>
                  <a:lnTo>
                    <a:pt x="1617" y="28"/>
                  </a:lnTo>
                  <a:lnTo>
                    <a:pt x="1641" y="0"/>
                  </a:lnTo>
                  <a:lnTo>
                    <a:pt x="1661" y="1"/>
                  </a:lnTo>
                  <a:lnTo>
                    <a:pt x="1685" y="59"/>
                  </a:lnTo>
                  <a:lnTo>
                    <a:pt x="1703" y="49"/>
                  </a:lnTo>
                  <a:lnTo>
                    <a:pt x="1729" y="25"/>
                  </a:lnTo>
                  <a:lnTo>
                    <a:pt x="1750" y="24"/>
                  </a:lnTo>
                  <a:lnTo>
                    <a:pt x="1760" y="44"/>
                  </a:lnTo>
                  <a:lnTo>
                    <a:pt x="1760" y="189"/>
                  </a:lnTo>
                  <a:lnTo>
                    <a:pt x="740" y="148"/>
                  </a:lnTo>
                  <a:lnTo>
                    <a:pt x="727" y="153"/>
                  </a:lnTo>
                  <a:lnTo>
                    <a:pt x="0" y="136"/>
                  </a:lnTo>
                  <a:lnTo>
                    <a:pt x="0" y="30"/>
                  </a:lnTo>
                  <a:lnTo>
                    <a:pt x="10" y="46"/>
                  </a:lnTo>
                  <a:lnTo>
                    <a:pt x="26" y="51"/>
                  </a:lnTo>
                  <a:lnTo>
                    <a:pt x="46" y="53"/>
                  </a:lnTo>
                  <a:lnTo>
                    <a:pt x="61" y="59"/>
                  </a:lnTo>
                </a:path>
              </a:pathLst>
            </a:custGeom>
            <a:solidFill>
              <a:srgbClr val="003300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3933" y="489"/>
              <a:ext cx="1761" cy="197"/>
            </a:xfrm>
            <a:custGeom>
              <a:avLst/>
              <a:gdLst/>
              <a:ahLst/>
              <a:cxnLst>
                <a:cxn ang="0">
                  <a:pos x="37" y="194"/>
                </a:cxn>
                <a:cxn ang="0">
                  <a:pos x="1706" y="196"/>
                </a:cxn>
                <a:cxn ang="0">
                  <a:pos x="1739" y="189"/>
                </a:cxn>
                <a:cxn ang="0">
                  <a:pos x="1758" y="165"/>
                </a:cxn>
                <a:cxn ang="0">
                  <a:pos x="1760" y="23"/>
                </a:cxn>
                <a:cxn ang="0">
                  <a:pos x="1736" y="7"/>
                </a:cxn>
                <a:cxn ang="0">
                  <a:pos x="1723" y="53"/>
                </a:cxn>
                <a:cxn ang="0">
                  <a:pos x="1706" y="50"/>
                </a:cxn>
                <a:cxn ang="0">
                  <a:pos x="1671" y="26"/>
                </a:cxn>
                <a:cxn ang="0">
                  <a:pos x="1625" y="34"/>
                </a:cxn>
                <a:cxn ang="0">
                  <a:pos x="1588" y="39"/>
                </a:cxn>
                <a:cxn ang="0">
                  <a:pos x="1554" y="26"/>
                </a:cxn>
                <a:cxn ang="0">
                  <a:pos x="1520" y="42"/>
                </a:cxn>
                <a:cxn ang="0">
                  <a:pos x="1498" y="52"/>
                </a:cxn>
                <a:cxn ang="0">
                  <a:pos x="1445" y="45"/>
                </a:cxn>
                <a:cxn ang="0">
                  <a:pos x="1396" y="37"/>
                </a:cxn>
                <a:cxn ang="0">
                  <a:pos x="1337" y="86"/>
                </a:cxn>
                <a:cxn ang="0">
                  <a:pos x="1293" y="61"/>
                </a:cxn>
                <a:cxn ang="0">
                  <a:pos x="1240" y="59"/>
                </a:cxn>
                <a:cxn ang="0">
                  <a:pos x="1153" y="58"/>
                </a:cxn>
                <a:cxn ang="0">
                  <a:pos x="1112" y="52"/>
                </a:cxn>
                <a:cxn ang="0">
                  <a:pos x="1079" y="37"/>
                </a:cxn>
                <a:cxn ang="0">
                  <a:pos x="1006" y="68"/>
                </a:cxn>
                <a:cxn ang="0">
                  <a:pos x="943" y="53"/>
                </a:cxn>
                <a:cxn ang="0">
                  <a:pos x="866" y="61"/>
                </a:cxn>
                <a:cxn ang="0">
                  <a:pos x="804" y="61"/>
                </a:cxn>
                <a:cxn ang="0">
                  <a:pos x="730" y="82"/>
                </a:cxn>
                <a:cxn ang="0">
                  <a:pos x="652" y="71"/>
                </a:cxn>
                <a:cxn ang="0">
                  <a:pos x="563" y="73"/>
                </a:cxn>
                <a:cxn ang="0">
                  <a:pos x="468" y="52"/>
                </a:cxn>
                <a:cxn ang="0">
                  <a:pos x="369" y="37"/>
                </a:cxn>
                <a:cxn ang="0">
                  <a:pos x="301" y="55"/>
                </a:cxn>
                <a:cxn ang="0">
                  <a:pos x="262" y="50"/>
                </a:cxn>
                <a:cxn ang="0">
                  <a:pos x="205" y="57"/>
                </a:cxn>
                <a:cxn ang="0">
                  <a:pos x="143" y="55"/>
                </a:cxn>
                <a:cxn ang="0">
                  <a:pos x="80" y="68"/>
                </a:cxn>
                <a:cxn ang="0">
                  <a:pos x="16" y="59"/>
                </a:cxn>
                <a:cxn ang="0">
                  <a:pos x="2" y="116"/>
                </a:cxn>
                <a:cxn ang="0">
                  <a:pos x="13" y="184"/>
                </a:cxn>
              </a:cxnLst>
              <a:rect l="0" t="0" r="r" b="b"/>
              <a:pathLst>
                <a:path w="1761" h="197">
                  <a:moveTo>
                    <a:pt x="23" y="191"/>
                  </a:moveTo>
                  <a:lnTo>
                    <a:pt x="37" y="194"/>
                  </a:lnTo>
                  <a:lnTo>
                    <a:pt x="54" y="196"/>
                  </a:lnTo>
                  <a:lnTo>
                    <a:pt x="1706" y="196"/>
                  </a:lnTo>
                  <a:lnTo>
                    <a:pt x="1725" y="193"/>
                  </a:lnTo>
                  <a:lnTo>
                    <a:pt x="1739" y="189"/>
                  </a:lnTo>
                  <a:lnTo>
                    <a:pt x="1751" y="178"/>
                  </a:lnTo>
                  <a:lnTo>
                    <a:pt x="1758" y="165"/>
                  </a:lnTo>
                  <a:lnTo>
                    <a:pt x="1760" y="150"/>
                  </a:lnTo>
                  <a:lnTo>
                    <a:pt x="1760" y="23"/>
                  </a:lnTo>
                  <a:lnTo>
                    <a:pt x="1745" y="0"/>
                  </a:lnTo>
                  <a:lnTo>
                    <a:pt x="1736" y="7"/>
                  </a:lnTo>
                  <a:lnTo>
                    <a:pt x="1729" y="28"/>
                  </a:lnTo>
                  <a:lnTo>
                    <a:pt x="1723" y="53"/>
                  </a:lnTo>
                  <a:lnTo>
                    <a:pt x="1716" y="52"/>
                  </a:lnTo>
                  <a:lnTo>
                    <a:pt x="1706" y="50"/>
                  </a:lnTo>
                  <a:lnTo>
                    <a:pt x="1685" y="37"/>
                  </a:lnTo>
                  <a:lnTo>
                    <a:pt x="1671" y="26"/>
                  </a:lnTo>
                  <a:lnTo>
                    <a:pt x="1649" y="23"/>
                  </a:lnTo>
                  <a:lnTo>
                    <a:pt x="1625" y="34"/>
                  </a:lnTo>
                  <a:lnTo>
                    <a:pt x="1603" y="52"/>
                  </a:lnTo>
                  <a:lnTo>
                    <a:pt x="1588" y="39"/>
                  </a:lnTo>
                  <a:lnTo>
                    <a:pt x="1574" y="37"/>
                  </a:lnTo>
                  <a:lnTo>
                    <a:pt x="1554" y="26"/>
                  </a:lnTo>
                  <a:lnTo>
                    <a:pt x="1534" y="30"/>
                  </a:lnTo>
                  <a:lnTo>
                    <a:pt x="1520" y="42"/>
                  </a:lnTo>
                  <a:lnTo>
                    <a:pt x="1514" y="59"/>
                  </a:lnTo>
                  <a:lnTo>
                    <a:pt x="1498" y="52"/>
                  </a:lnTo>
                  <a:lnTo>
                    <a:pt x="1475" y="52"/>
                  </a:lnTo>
                  <a:lnTo>
                    <a:pt x="1445" y="45"/>
                  </a:lnTo>
                  <a:lnTo>
                    <a:pt x="1419" y="59"/>
                  </a:lnTo>
                  <a:lnTo>
                    <a:pt x="1396" y="37"/>
                  </a:lnTo>
                  <a:lnTo>
                    <a:pt x="1366" y="52"/>
                  </a:lnTo>
                  <a:lnTo>
                    <a:pt x="1337" y="86"/>
                  </a:lnTo>
                  <a:lnTo>
                    <a:pt x="1314" y="73"/>
                  </a:lnTo>
                  <a:lnTo>
                    <a:pt x="1293" y="61"/>
                  </a:lnTo>
                  <a:lnTo>
                    <a:pt x="1270" y="53"/>
                  </a:lnTo>
                  <a:lnTo>
                    <a:pt x="1240" y="59"/>
                  </a:lnTo>
                  <a:lnTo>
                    <a:pt x="1194" y="69"/>
                  </a:lnTo>
                  <a:lnTo>
                    <a:pt x="1153" y="58"/>
                  </a:lnTo>
                  <a:lnTo>
                    <a:pt x="1135" y="63"/>
                  </a:lnTo>
                  <a:lnTo>
                    <a:pt x="1112" y="52"/>
                  </a:lnTo>
                  <a:lnTo>
                    <a:pt x="1097" y="40"/>
                  </a:lnTo>
                  <a:lnTo>
                    <a:pt x="1079" y="37"/>
                  </a:lnTo>
                  <a:lnTo>
                    <a:pt x="1047" y="45"/>
                  </a:lnTo>
                  <a:lnTo>
                    <a:pt x="1006" y="68"/>
                  </a:lnTo>
                  <a:lnTo>
                    <a:pt x="972" y="47"/>
                  </a:lnTo>
                  <a:lnTo>
                    <a:pt x="943" y="53"/>
                  </a:lnTo>
                  <a:lnTo>
                    <a:pt x="916" y="82"/>
                  </a:lnTo>
                  <a:lnTo>
                    <a:pt x="866" y="61"/>
                  </a:lnTo>
                  <a:lnTo>
                    <a:pt x="829" y="71"/>
                  </a:lnTo>
                  <a:lnTo>
                    <a:pt x="804" y="61"/>
                  </a:lnTo>
                  <a:lnTo>
                    <a:pt x="767" y="66"/>
                  </a:lnTo>
                  <a:lnTo>
                    <a:pt x="730" y="82"/>
                  </a:lnTo>
                  <a:lnTo>
                    <a:pt x="704" y="76"/>
                  </a:lnTo>
                  <a:lnTo>
                    <a:pt x="652" y="71"/>
                  </a:lnTo>
                  <a:lnTo>
                    <a:pt x="619" y="82"/>
                  </a:lnTo>
                  <a:lnTo>
                    <a:pt x="563" y="73"/>
                  </a:lnTo>
                  <a:lnTo>
                    <a:pt x="517" y="66"/>
                  </a:lnTo>
                  <a:lnTo>
                    <a:pt x="468" y="52"/>
                  </a:lnTo>
                  <a:lnTo>
                    <a:pt x="422" y="66"/>
                  </a:lnTo>
                  <a:lnTo>
                    <a:pt x="369" y="37"/>
                  </a:lnTo>
                  <a:lnTo>
                    <a:pt x="329" y="37"/>
                  </a:lnTo>
                  <a:lnTo>
                    <a:pt x="301" y="55"/>
                  </a:lnTo>
                  <a:lnTo>
                    <a:pt x="284" y="41"/>
                  </a:lnTo>
                  <a:lnTo>
                    <a:pt x="262" y="50"/>
                  </a:lnTo>
                  <a:lnTo>
                    <a:pt x="233" y="52"/>
                  </a:lnTo>
                  <a:lnTo>
                    <a:pt x="205" y="57"/>
                  </a:lnTo>
                  <a:lnTo>
                    <a:pt x="171" y="69"/>
                  </a:lnTo>
                  <a:lnTo>
                    <a:pt x="143" y="55"/>
                  </a:lnTo>
                  <a:lnTo>
                    <a:pt x="116" y="62"/>
                  </a:lnTo>
                  <a:lnTo>
                    <a:pt x="80" y="68"/>
                  </a:lnTo>
                  <a:lnTo>
                    <a:pt x="58" y="62"/>
                  </a:lnTo>
                  <a:lnTo>
                    <a:pt x="16" y="59"/>
                  </a:lnTo>
                  <a:lnTo>
                    <a:pt x="0" y="73"/>
                  </a:lnTo>
                  <a:lnTo>
                    <a:pt x="2" y="116"/>
                  </a:lnTo>
                  <a:lnTo>
                    <a:pt x="4" y="153"/>
                  </a:lnTo>
                  <a:lnTo>
                    <a:pt x="13" y="184"/>
                  </a:lnTo>
                  <a:lnTo>
                    <a:pt x="23" y="191"/>
                  </a:lnTo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3943" y="152"/>
              <a:ext cx="1733" cy="254"/>
            </a:xfrm>
            <a:custGeom>
              <a:avLst/>
              <a:gdLst/>
              <a:ahLst/>
              <a:cxnLst>
                <a:cxn ang="0">
                  <a:pos x="0" y="191"/>
                </a:cxn>
                <a:cxn ang="0">
                  <a:pos x="4" y="203"/>
                </a:cxn>
                <a:cxn ang="0">
                  <a:pos x="7" y="92"/>
                </a:cxn>
                <a:cxn ang="0">
                  <a:pos x="22" y="46"/>
                </a:cxn>
                <a:cxn ang="0">
                  <a:pos x="82" y="40"/>
                </a:cxn>
                <a:cxn ang="0">
                  <a:pos x="198" y="46"/>
                </a:cxn>
                <a:cxn ang="0">
                  <a:pos x="308" y="44"/>
                </a:cxn>
                <a:cxn ang="0">
                  <a:pos x="437" y="46"/>
                </a:cxn>
                <a:cxn ang="0">
                  <a:pos x="525" y="40"/>
                </a:cxn>
                <a:cxn ang="0">
                  <a:pos x="598" y="40"/>
                </a:cxn>
                <a:cxn ang="0">
                  <a:pos x="708" y="53"/>
                </a:cxn>
                <a:cxn ang="0">
                  <a:pos x="788" y="55"/>
                </a:cxn>
                <a:cxn ang="0">
                  <a:pos x="878" y="46"/>
                </a:cxn>
                <a:cxn ang="0">
                  <a:pos x="986" y="63"/>
                </a:cxn>
                <a:cxn ang="0">
                  <a:pos x="1071" y="59"/>
                </a:cxn>
                <a:cxn ang="0">
                  <a:pos x="1150" y="51"/>
                </a:cxn>
                <a:cxn ang="0">
                  <a:pos x="1241" y="56"/>
                </a:cxn>
                <a:cxn ang="0">
                  <a:pos x="1319" y="51"/>
                </a:cxn>
                <a:cxn ang="0">
                  <a:pos x="1395" y="46"/>
                </a:cxn>
                <a:cxn ang="0">
                  <a:pos x="1449" y="50"/>
                </a:cxn>
                <a:cxn ang="0">
                  <a:pos x="1557" y="40"/>
                </a:cxn>
                <a:cxn ang="0">
                  <a:pos x="1665" y="53"/>
                </a:cxn>
                <a:cxn ang="0">
                  <a:pos x="1703" y="74"/>
                </a:cxn>
                <a:cxn ang="0">
                  <a:pos x="1721" y="107"/>
                </a:cxn>
                <a:cxn ang="0">
                  <a:pos x="1732" y="196"/>
                </a:cxn>
                <a:cxn ang="0">
                  <a:pos x="1732" y="65"/>
                </a:cxn>
                <a:cxn ang="0">
                  <a:pos x="1725" y="26"/>
                </a:cxn>
                <a:cxn ang="0">
                  <a:pos x="1606" y="9"/>
                </a:cxn>
                <a:cxn ang="0">
                  <a:pos x="1510" y="2"/>
                </a:cxn>
                <a:cxn ang="0">
                  <a:pos x="1443" y="6"/>
                </a:cxn>
                <a:cxn ang="0">
                  <a:pos x="1349" y="13"/>
                </a:cxn>
                <a:cxn ang="0">
                  <a:pos x="1182" y="9"/>
                </a:cxn>
                <a:cxn ang="0">
                  <a:pos x="1067" y="10"/>
                </a:cxn>
                <a:cxn ang="0">
                  <a:pos x="986" y="9"/>
                </a:cxn>
                <a:cxn ang="0">
                  <a:pos x="923" y="7"/>
                </a:cxn>
                <a:cxn ang="0">
                  <a:pos x="813" y="9"/>
                </a:cxn>
                <a:cxn ang="0">
                  <a:pos x="681" y="10"/>
                </a:cxn>
                <a:cxn ang="0">
                  <a:pos x="531" y="7"/>
                </a:cxn>
                <a:cxn ang="0">
                  <a:pos x="463" y="4"/>
                </a:cxn>
                <a:cxn ang="0">
                  <a:pos x="351" y="4"/>
                </a:cxn>
                <a:cxn ang="0">
                  <a:pos x="208" y="4"/>
                </a:cxn>
                <a:cxn ang="0">
                  <a:pos x="87" y="0"/>
                </a:cxn>
                <a:cxn ang="0">
                  <a:pos x="28" y="2"/>
                </a:cxn>
                <a:cxn ang="0">
                  <a:pos x="4" y="28"/>
                </a:cxn>
                <a:cxn ang="0">
                  <a:pos x="0" y="89"/>
                </a:cxn>
              </a:cxnLst>
              <a:rect l="0" t="0" r="r" b="b"/>
              <a:pathLst>
                <a:path w="1733" h="254">
                  <a:moveTo>
                    <a:pt x="0" y="123"/>
                  </a:moveTo>
                  <a:lnTo>
                    <a:pt x="0" y="191"/>
                  </a:lnTo>
                  <a:lnTo>
                    <a:pt x="0" y="253"/>
                  </a:lnTo>
                  <a:lnTo>
                    <a:pt x="4" y="203"/>
                  </a:lnTo>
                  <a:lnTo>
                    <a:pt x="5" y="163"/>
                  </a:lnTo>
                  <a:lnTo>
                    <a:pt x="7" y="92"/>
                  </a:lnTo>
                  <a:lnTo>
                    <a:pt x="12" y="57"/>
                  </a:lnTo>
                  <a:lnTo>
                    <a:pt x="22" y="46"/>
                  </a:lnTo>
                  <a:lnTo>
                    <a:pt x="48" y="38"/>
                  </a:lnTo>
                  <a:lnTo>
                    <a:pt x="82" y="40"/>
                  </a:lnTo>
                  <a:lnTo>
                    <a:pt x="162" y="40"/>
                  </a:lnTo>
                  <a:lnTo>
                    <a:pt x="198" y="46"/>
                  </a:lnTo>
                  <a:lnTo>
                    <a:pt x="249" y="40"/>
                  </a:lnTo>
                  <a:lnTo>
                    <a:pt x="308" y="44"/>
                  </a:lnTo>
                  <a:lnTo>
                    <a:pt x="351" y="42"/>
                  </a:lnTo>
                  <a:lnTo>
                    <a:pt x="437" y="46"/>
                  </a:lnTo>
                  <a:lnTo>
                    <a:pt x="467" y="46"/>
                  </a:lnTo>
                  <a:lnTo>
                    <a:pt x="525" y="40"/>
                  </a:lnTo>
                  <a:lnTo>
                    <a:pt x="544" y="48"/>
                  </a:lnTo>
                  <a:lnTo>
                    <a:pt x="598" y="40"/>
                  </a:lnTo>
                  <a:lnTo>
                    <a:pt x="680" y="46"/>
                  </a:lnTo>
                  <a:lnTo>
                    <a:pt x="708" y="53"/>
                  </a:lnTo>
                  <a:lnTo>
                    <a:pt x="751" y="46"/>
                  </a:lnTo>
                  <a:lnTo>
                    <a:pt x="788" y="55"/>
                  </a:lnTo>
                  <a:lnTo>
                    <a:pt x="818" y="55"/>
                  </a:lnTo>
                  <a:lnTo>
                    <a:pt x="878" y="46"/>
                  </a:lnTo>
                  <a:lnTo>
                    <a:pt x="935" y="53"/>
                  </a:lnTo>
                  <a:lnTo>
                    <a:pt x="986" y="63"/>
                  </a:lnTo>
                  <a:lnTo>
                    <a:pt x="1002" y="65"/>
                  </a:lnTo>
                  <a:lnTo>
                    <a:pt x="1071" y="59"/>
                  </a:lnTo>
                  <a:lnTo>
                    <a:pt x="1135" y="54"/>
                  </a:lnTo>
                  <a:lnTo>
                    <a:pt x="1150" y="51"/>
                  </a:lnTo>
                  <a:lnTo>
                    <a:pt x="1174" y="53"/>
                  </a:lnTo>
                  <a:lnTo>
                    <a:pt x="1241" y="56"/>
                  </a:lnTo>
                  <a:lnTo>
                    <a:pt x="1292" y="48"/>
                  </a:lnTo>
                  <a:lnTo>
                    <a:pt x="1319" y="51"/>
                  </a:lnTo>
                  <a:lnTo>
                    <a:pt x="1360" y="53"/>
                  </a:lnTo>
                  <a:lnTo>
                    <a:pt x="1395" y="46"/>
                  </a:lnTo>
                  <a:lnTo>
                    <a:pt x="1418" y="40"/>
                  </a:lnTo>
                  <a:lnTo>
                    <a:pt x="1449" y="50"/>
                  </a:lnTo>
                  <a:lnTo>
                    <a:pt x="1514" y="53"/>
                  </a:lnTo>
                  <a:lnTo>
                    <a:pt x="1557" y="40"/>
                  </a:lnTo>
                  <a:lnTo>
                    <a:pt x="1620" y="53"/>
                  </a:lnTo>
                  <a:lnTo>
                    <a:pt x="1665" y="53"/>
                  </a:lnTo>
                  <a:lnTo>
                    <a:pt x="1688" y="53"/>
                  </a:lnTo>
                  <a:lnTo>
                    <a:pt x="1703" y="74"/>
                  </a:lnTo>
                  <a:lnTo>
                    <a:pt x="1713" y="85"/>
                  </a:lnTo>
                  <a:lnTo>
                    <a:pt x="1721" y="107"/>
                  </a:lnTo>
                  <a:lnTo>
                    <a:pt x="1727" y="145"/>
                  </a:lnTo>
                  <a:lnTo>
                    <a:pt x="1732" y="196"/>
                  </a:lnTo>
                  <a:lnTo>
                    <a:pt x="1732" y="92"/>
                  </a:lnTo>
                  <a:lnTo>
                    <a:pt x="1732" y="65"/>
                  </a:lnTo>
                  <a:lnTo>
                    <a:pt x="1729" y="47"/>
                  </a:lnTo>
                  <a:lnTo>
                    <a:pt x="1725" y="26"/>
                  </a:lnTo>
                  <a:lnTo>
                    <a:pt x="1700" y="12"/>
                  </a:lnTo>
                  <a:lnTo>
                    <a:pt x="1606" y="9"/>
                  </a:lnTo>
                  <a:lnTo>
                    <a:pt x="1584" y="2"/>
                  </a:lnTo>
                  <a:lnTo>
                    <a:pt x="1510" y="2"/>
                  </a:lnTo>
                  <a:lnTo>
                    <a:pt x="1488" y="5"/>
                  </a:lnTo>
                  <a:lnTo>
                    <a:pt x="1443" y="6"/>
                  </a:lnTo>
                  <a:lnTo>
                    <a:pt x="1410" y="3"/>
                  </a:lnTo>
                  <a:lnTo>
                    <a:pt x="1349" y="13"/>
                  </a:lnTo>
                  <a:lnTo>
                    <a:pt x="1222" y="6"/>
                  </a:lnTo>
                  <a:lnTo>
                    <a:pt x="1182" y="9"/>
                  </a:lnTo>
                  <a:lnTo>
                    <a:pt x="1112" y="15"/>
                  </a:lnTo>
                  <a:lnTo>
                    <a:pt x="1067" y="10"/>
                  </a:lnTo>
                  <a:lnTo>
                    <a:pt x="1022" y="9"/>
                  </a:lnTo>
                  <a:lnTo>
                    <a:pt x="986" y="9"/>
                  </a:lnTo>
                  <a:lnTo>
                    <a:pt x="947" y="14"/>
                  </a:lnTo>
                  <a:lnTo>
                    <a:pt x="923" y="7"/>
                  </a:lnTo>
                  <a:lnTo>
                    <a:pt x="839" y="9"/>
                  </a:lnTo>
                  <a:lnTo>
                    <a:pt x="813" y="9"/>
                  </a:lnTo>
                  <a:lnTo>
                    <a:pt x="769" y="7"/>
                  </a:lnTo>
                  <a:lnTo>
                    <a:pt x="681" y="10"/>
                  </a:lnTo>
                  <a:lnTo>
                    <a:pt x="603" y="7"/>
                  </a:lnTo>
                  <a:lnTo>
                    <a:pt x="531" y="7"/>
                  </a:lnTo>
                  <a:lnTo>
                    <a:pt x="496" y="9"/>
                  </a:lnTo>
                  <a:lnTo>
                    <a:pt x="463" y="4"/>
                  </a:lnTo>
                  <a:lnTo>
                    <a:pt x="435" y="4"/>
                  </a:lnTo>
                  <a:lnTo>
                    <a:pt x="351" y="4"/>
                  </a:lnTo>
                  <a:lnTo>
                    <a:pt x="253" y="7"/>
                  </a:lnTo>
                  <a:lnTo>
                    <a:pt x="208" y="4"/>
                  </a:lnTo>
                  <a:lnTo>
                    <a:pt x="155" y="7"/>
                  </a:lnTo>
                  <a:lnTo>
                    <a:pt x="87" y="0"/>
                  </a:lnTo>
                  <a:lnTo>
                    <a:pt x="45" y="0"/>
                  </a:lnTo>
                  <a:lnTo>
                    <a:pt x="28" y="2"/>
                  </a:lnTo>
                  <a:lnTo>
                    <a:pt x="15" y="9"/>
                  </a:lnTo>
                  <a:lnTo>
                    <a:pt x="4" y="28"/>
                  </a:lnTo>
                  <a:lnTo>
                    <a:pt x="0" y="58"/>
                  </a:lnTo>
                  <a:lnTo>
                    <a:pt x="0" y="89"/>
                  </a:lnTo>
                  <a:lnTo>
                    <a:pt x="0" y="123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3946" y="556"/>
              <a:ext cx="1733" cy="103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4" y="20"/>
                </a:cxn>
                <a:cxn ang="0">
                  <a:pos x="6" y="65"/>
                </a:cxn>
                <a:cxn ang="0">
                  <a:pos x="22" y="83"/>
                </a:cxn>
                <a:cxn ang="0">
                  <a:pos x="48" y="78"/>
                </a:cxn>
                <a:cxn ang="0">
                  <a:pos x="90" y="78"/>
                </a:cxn>
                <a:cxn ang="0">
                  <a:pos x="132" y="80"/>
                </a:cxn>
                <a:cxn ang="0">
                  <a:pos x="156" y="82"/>
                </a:cxn>
                <a:cxn ang="0">
                  <a:pos x="202" y="77"/>
                </a:cxn>
                <a:cxn ang="0">
                  <a:pos x="266" y="82"/>
                </a:cxn>
                <a:cxn ang="0">
                  <a:pos x="336" y="82"/>
                </a:cxn>
                <a:cxn ang="0">
                  <a:pos x="390" y="85"/>
                </a:cxn>
                <a:cxn ang="0">
                  <a:pos x="421" y="83"/>
                </a:cxn>
                <a:cxn ang="0">
                  <a:pos x="525" y="85"/>
                </a:cxn>
                <a:cxn ang="0">
                  <a:pos x="590" y="78"/>
                </a:cxn>
                <a:cxn ang="0">
                  <a:pos x="656" y="80"/>
                </a:cxn>
                <a:cxn ang="0">
                  <a:pos x="708" y="80"/>
                </a:cxn>
                <a:cxn ang="0">
                  <a:pos x="788" y="79"/>
                </a:cxn>
                <a:cxn ang="0">
                  <a:pos x="850" y="74"/>
                </a:cxn>
                <a:cxn ang="0">
                  <a:pos x="942" y="75"/>
                </a:cxn>
                <a:cxn ang="0">
                  <a:pos x="1055" y="78"/>
                </a:cxn>
                <a:cxn ang="0">
                  <a:pos x="1121" y="74"/>
                </a:cxn>
                <a:cxn ang="0">
                  <a:pos x="1150" y="81"/>
                </a:cxn>
                <a:cxn ang="0">
                  <a:pos x="1237" y="81"/>
                </a:cxn>
                <a:cxn ang="0">
                  <a:pos x="1308" y="81"/>
                </a:cxn>
                <a:cxn ang="0">
                  <a:pos x="1332" y="77"/>
                </a:cxn>
                <a:cxn ang="0">
                  <a:pos x="1373" y="82"/>
                </a:cxn>
                <a:cxn ang="0">
                  <a:pos x="1394" y="83"/>
                </a:cxn>
                <a:cxn ang="0">
                  <a:pos x="1451" y="82"/>
                </a:cxn>
                <a:cxn ang="0">
                  <a:pos x="1499" y="80"/>
                </a:cxn>
                <a:cxn ang="0">
                  <a:pos x="1578" y="76"/>
                </a:cxn>
                <a:cxn ang="0">
                  <a:pos x="1687" y="75"/>
                </a:cxn>
                <a:cxn ang="0">
                  <a:pos x="1713" y="67"/>
                </a:cxn>
                <a:cxn ang="0">
                  <a:pos x="1727" y="43"/>
                </a:cxn>
                <a:cxn ang="0">
                  <a:pos x="1732" y="65"/>
                </a:cxn>
                <a:cxn ang="0">
                  <a:pos x="1730" y="82"/>
                </a:cxn>
                <a:cxn ang="0">
                  <a:pos x="1716" y="98"/>
                </a:cxn>
                <a:cxn ang="0">
                  <a:pos x="1606" y="98"/>
                </a:cxn>
                <a:cxn ang="0">
                  <a:pos x="1510" y="100"/>
                </a:cxn>
                <a:cxn ang="0">
                  <a:pos x="1466" y="102"/>
                </a:cxn>
                <a:cxn ang="0">
                  <a:pos x="1416" y="102"/>
                </a:cxn>
                <a:cxn ang="0">
                  <a:pos x="1325" y="96"/>
                </a:cxn>
                <a:cxn ang="0">
                  <a:pos x="1216" y="95"/>
                </a:cxn>
                <a:cxn ang="0">
                  <a:pos x="1125" y="97"/>
                </a:cxn>
                <a:cxn ang="0">
                  <a:pos x="1067" y="97"/>
                </a:cxn>
                <a:cxn ang="0">
                  <a:pos x="1022" y="98"/>
                </a:cxn>
                <a:cxn ang="0">
                  <a:pos x="987" y="100"/>
                </a:cxn>
                <a:cxn ang="0">
                  <a:pos x="947" y="96"/>
                </a:cxn>
                <a:cxn ang="0">
                  <a:pos x="901" y="100"/>
                </a:cxn>
                <a:cxn ang="0">
                  <a:pos x="839" y="100"/>
                </a:cxn>
                <a:cxn ang="0">
                  <a:pos x="791" y="98"/>
                </a:cxn>
                <a:cxn ang="0">
                  <a:pos x="720" y="102"/>
                </a:cxn>
                <a:cxn ang="0">
                  <a:pos x="638" y="102"/>
                </a:cxn>
                <a:cxn ang="0">
                  <a:pos x="563" y="102"/>
                </a:cxn>
                <a:cxn ang="0">
                  <a:pos x="496" y="98"/>
                </a:cxn>
                <a:cxn ang="0">
                  <a:pos x="435" y="100"/>
                </a:cxn>
                <a:cxn ang="0">
                  <a:pos x="326" y="100"/>
                </a:cxn>
                <a:cxn ang="0">
                  <a:pos x="208" y="100"/>
                </a:cxn>
                <a:cxn ang="0">
                  <a:pos x="15" y="98"/>
                </a:cxn>
                <a:cxn ang="0">
                  <a:pos x="0" y="78"/>
                </a:cxn>
                <a:cxn ang="0">
                  <a:pos x="0" y="52"/>
                </a:cxn>
              </a:cxnLst>
              <a:rect l="0" t="0" r="r" b="b"/>
              <a:pathLst>
                <a:path w="1733" h="103">
                  <a:moveTo>
                    <a:pt x="0" y="52"/>
                  </a:moveTo>
                  <a:lnTo>
                    <a:pt x="0" y="24"/>
                  </a:lnTo>
                  <a:lnTo>
                    <a:pt x="0" y="0"/>
                  </a:lnTo>
                  <a:lnTo>
                    <a:pt x="4" y="20"/>
                  </a:lnTo>
                  <a:lnTo>
                    <a:pt x="5" y="36"/>
                  </a:lnTo>
                  <a:lnTo>
                    <a:pt x="6" y="65"/>
                  </a:lnTo>
                  <a:lnTo>
                    <a:pt x="12" y="78"/>
                  </a:lnTo>
                  <a:lnTo>
                    <a:pt x="22" y="83"/>
                  </a:lnTo>
                  <a:lnTo>
                    <a:pt x="33" y="80"/>
                  </a:lnTo>
                  <a:lnTo>
                    <a:pt x="48" y="78"/>
                  </a:lnTo>
                  <a:lnTo>
                    <a:pt x="74" y="77"/>
                  </a:lnTo>
                  <a:lnTo>
                    <a:pt x="90" y="78"/>
                  </a:lnTo>
                  <a:lnTo>
                    <a:pt x="103" y="78"/>
                  </a:lnTo>
                  <a:lnTo>
                    <a:pt x="132" y="80"/>
                  </a:lnTo>
                  <a:lnTo>
                    <a:pt x="143" y="81"/>
                  </a:lnTo>
                  <a:lnTo>
                    <a:pt x="156" y="82"/>
                  </a:lnTo>
                  <a:lnTo>
                    <a:pt x="178" y="78"/>
                  </a:lnTo>
                  <a:lnTo>
                    <a:pt x="202" y="77"/>
                  </a:lnTo>
                  <a:lnTo>
                    <a:pt x="231" y="76"/>
                  </a:lnTo>
                  <a:lnTo>
                    <a:pt x="266" y="82"/>
                  </a:lnTo>
                  <a:lnTo>
                    <a:pt x="311" y="85"/>
                  </a:lnTo>
                  <a:lnTo>
                    <a:pt x="336" y="82"/>
                  </a:lnTo>
                  <a:lnTo>
                    <a:pt x="351" y="85"/>
                  </a:lnTo>
                  <a:lnTo>
                    <a:pt x="390" y="85"/>
                  </a:lnTo>
                  <a:lnTo>
                    <a:pt x="404" y="80"/>
                  </a:lnTo>
                  <a:lnTo>
                    <a:pt x="421" y="83"/>
                  </a:lnTo>
                  <a:lnTo>
                    <a:pt x="467" y="83"/>
                  </a:lnTo>
                  <a:lnTo>
                    <a:pt x="525" y="85"/>
                  </a:lnTo>
                  <a:lnTo>
                    <a:pt x="545" y="82"/>
                  </a:lnTo>
                  <a:lnTo>
                    <a:pt x="590" y="78"/>
                  </a:lnTo>
                  <a:lnTo>
                    <a:pt x="620" y="77"/>
                  </a:lnTo>
                  <a:lnTo>
                    <a:pt x="656" y="80"/>
                  </a:lnTo>
                  <a:lnTo>
                    <a:pt x="680" y="83"/>
                  </a:lnTo>
                  <a:lnTo>
                    <a:pt x="708" y="80"/>
                  </a:lnTo>
                  <a:lnTo>
                    <a:pt x="757" y="83"/>
                  </a:lnTo>
                  <a:lnTo>
                    <a:pt x="788" y="79"/>
                  </a:lnTo>
                  <a:lnTo>
                    <a:pt x="818" y="79"/>
                  </a:lnTo>
                  <a:lnTo>
                    <a:pt x="850" y="74"/>
                  </a:lnTo>
                  <a:lnTo>
                    <a:pt x="890" y="80"/>
                  </a:lnTo>
                  <a:lnTo>
                    <a:pt x="942" y="75"/>
                  </a:lnTo>
                  <a:lnTo>
                    <a:pt x="1002" y="75"/>
                  </a:lnTo>
                  <a:lnTo>
                    <a:pt x="1055" y="78"/>
                  </a:lnTo>
                  <a:lnTo>
                    <a:pt x="1086" y="73"/>
                  </a:lnTo>
                  <a:lnTo>
                    <a:pt x="1121" y="74"/>
                  </a:lnTo>
                  <a:lnTo>
                    <a:pt x="1135" y="80"/>
                  </a:lnTo>
                  <a:lnTo>
                    <a:pt x="1150" y="81"/>
                  </a:lnTo>
                  <a:lnTo>
                    <a:pt x="1196" y="78"/>
                  </a:lnTo>
                  <a:lnTo>
                    <a:pt x="1237" y="81"/>
                  </a:lnTo>
                  <a:lnTo>
                    <a:pt x="1292" y="82"/>
                  </a:lnTo>
                  <a:lnTo>
                    <a:pt x="1308" y="81"/>
                  </a:lnTo>
                  <a:lnTo>
                    <a:pt x="1319" y="81"/>
                  </a:lnTo>
                  <a:lnTo>
                    <a:pt x="1332" y="77"/>
                  </a:lnTo>
                  <a:lnTo>
                    <a:pt x="1360" y="80"/>
                  </a:lnTo>
                  <a:lnTo>
                    <a:pt x="1373" y="82"/>
                  </a:lnTo>
                  <a:lnTo>
                    <a:pt x="1382" y="80"/>
                  </a:lnTo>
                  <a:lnTo>
                    <a:pt x="1394" y="83"/>
                  </a:lnTo>
                  <a:lnTo>
                    <a:pt x="1416" y="78"/>
                  </a:lnTo>
                  <a:lnTo>
                    <a:pt x="1451" y="82"/>
                  </a:lnTo>
                  <a:lnTo>
                    <a:pt x="1485" y="76"/>
                  </a:lnTo>
                  <a:lnTo>
                    <a:pt x="1499" y="80"/>
                  </a:lnTo>
                  <a:lnTo>
                    <a:pt x="1514" y="80"/>
                  </a:lnTo>
                  <a:lnTo>
                    <a:pt x="1578" y="76"/>
                  </a:lnTo>
                  <a:lnTo>
                    <a:pt x="1639" y="80"/>
                  </a:lnTo>
                  <a:lnTo>
                    <a:pt x="1687" y="75"/>
                  </a:lnTo>
                  <a:lnTo>
                    <a:pt x="1703" y="72"/>
                  </a:lnTo>
                  <a:lnTo>
                    <a:pt x="1713" y="67"/>
                  </a:lnTo>
                  <a:lnTo>
                    <a:pt x="1721" y="58"/>
                  </a:lnTo>
                  <a:lnTo>
                    <a:pt x="1727" y="43"/>
                  </a:lnTo>
                  <a:lnTo>
                    <a:pt x="1732" y="23"/>
                  </a:lnTo>
                  <a:lnTo>
                    <a:pt x="1732" y="65"/>
                  </a:lnTo>
                  <a:lnTo>
                    <a:pt x="1732" y="75"/>
                  </a:lnTo>
                  <a:lnTo>
                    <a:pt x="1730" y="82"/>
                  </a:lnTo>
                  <a:lnTo>
                    <a:pt x="1725" y="91"/>
                  </a:lnTo>
                  <a:lnTo>
                    <a:pt x="1716" y="98"/>
                  </a:lnTo>
                  <a:lnTo>
                    <a:pt x="1652" y="102"/>
                  </a:lnTo>
                  <a:lnTo>
                    <a:pt x="1606" y="98"/>
                  </a:lnTo>
                  <a:lnTo>
                    <a:pt x="1583" y="100"/>
                  </a:lnTo>
                  <a:lnTo>
                    <a:pt x="1510" y="100"/>
                  </a:lnTo>
                  <a:lnTo>
                    <a:pt x="1488" y="100"/>
                  </a:lnTo>
                  <a:lnTo>
                    <a:pt x="1466" y="102"/>
                  </a:lnTo>
                  <a:lnTo>
                    <a:pt x="1443" y="99"/>
                  </a:lnTo>
                  <a:lnTo>
                    <a:pt x="1416" y="102"/>
                  </a:lnTo>
                  <a:lnTo>
                    <a:pt x="1346" y="100"/>
                  </a:lnTo>
                  <a:lnTo>
                    <a:pt x="1325" y="96"/>
                  </a:lnTo>
                  <a:lnTo>
                    <a:pt x="1260" y="100"/>
                  </a:lnTo>
                  <a:lnTo>
                    <a:pt x="1216" y="95"/>
                  </a:lnTo>
                  <a:lnTo>
                    <a:pt x="1165" y="100"/>
                  </a:lnTo>
                  <a:lnTo>
                    <a:pt x="1125" y="97"/>
                  </a:lnTo>
                  <a:lnTo>
                    <a:pt x="1088" y="100"/>
                  </a:lnTo>
                  <a:lnTo>
                    <a:pt x="1067" y="97"/>
                  </a:lnTo>
                  <a:lnTo>
                    <a:pt x="1048" y="98"/>
                  </a:lnTo>
                  <a:lnTo>
                    <a:pt x="1022" y="98"/>
                  </a:lnTo>
                  <a:lnTo>
                    <a:pt x="1006" y="95"/>
                  </a:lnTo>
                  <a:lnTo>
                    <a:pt x="987" y="100"/>
                  </a:lnTo>
                  <a:lnTo>
                    <a:pt x="967" y="95"/>
                  </a:lnTo>
                  <a:lnTo>
                    <a:pt x="947" y="96"/>
                  </a:lnTo>
                  <a:lnTo>
                    <a:pt x="923" y="98"/>
                  </a:lnTo>
                  <a:lnTo>
                    <a:pt x="901" y="100"/>
                  </a:lnTo>
                  <a:lnTo>
                    <a:pt x="875" y="100"/>
                  </a:lnTo>
                  <a:lnTo>
                    <a:pt x="839" y="100"/>
                  </a:lnTo>
                  <a:lnTo>
                    <a:pt x="813" y="100"/>
                  </a:lnTo>
                  <a:lnTo>
                    <a:pt x="791" y="98"/>
                  </a:lnTo>
                  <a:lnTo>
                    <a:pt x="769" y="98"/>
                  </a:lnTo>
                  <a:lnTo>
                    <a:pt x="720" y="102"/>
                  </a:lnTo>
                  <a:lnTo>
                    <a:pt x="681" y="97"/>
                  </a:lnTo>
                  <a:lnTo>
                    <a:pt x="638" y="102"/>
                  </a:lnTo>
                  <a:lnTo>
                    <a:pt x="603" y="98"/>
                  </a:lnTo>
                  <a:lnTo>
                    <a:pt x="563" y="102"/>
                  </a:lnTo>
                  <a:lnTo>
                    <a:pt x="531" y="98"/>
                  </a:lnTo>
                  <a:lnTo>
                    <a:pt x="496" y="98"/>
                  </a:lnTo>
                  <a:lnTo>
                    <a:pt x="463" y="100"/>
                  </a:lnTo>
                  <a:lnTo>
                    <a:pt x="435" y="100"/>
                  </a:lnTo>
                  <a:lnTo>
                    <a:pt x="351" y="100"/>
                  </a:lnTo>
                  <a:lnTo>
                    <a:pt x="326" y="100"/>
                  </a:lnTo>
                  <a:lnTo>
                    <a:pt x="254" y="98"/>
                  </a:lnTo>
                  <a:lnTo>
                    <a:pt x="208" y="100"/>
                  </a:lnTo>
                  <a:lnTo>
                    <a:pt x="84" y="97"/>
                  </a:lnTo>
                  <a:lnTo>
                    <a:pt x="15" y="98"/>
                  </a:lnTo>
                  <a:lnTo>
                    <a:pt x="3" y="90"/>
                  </a:lnTo>
                  <a:lnTo>
                    <a:pt x="0" y="78"/>
                  </a:lnTo>
                  <a:lnTo>
                    <a:pt x="0" y="65"/>
                  </a:lnTo>
                  <a:lnTo>
                    <a:pt x="0" y="52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5321" name="Rectangle 2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  <a:ln w="12700" cap="sq">
            <a:headEnd type="none" w="sm" len="sm"/>
            <a:tailEnd type="none" w="sm" len="sm"/>
          </a:ln>
        </p:spPr>
        <p:txBody>
          <a:bodyPr lIns="91440" tIns="45720" rIns="91440" bIns="45720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5322" name="Rectangle 2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ln w="12700" cap="sq">
            <a:headEnd type="none" w="sm" len="sm"/>
            <a:tailEnd type="none" w="sm" len="sm"/>
          </a:ln>
        </p:spPr>
        <p:txBody>
          <a:bodyPr lIns="91440" tIns="45720" rIns="91440" bIns="45720"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4" name="Rectangle 2"/>
          <p:cNvSpPr>
            <a:spLocks noGrp="1" noChangeArrowheads="1"/>
          </p:cNvSpPr>
          <p:nvPr>
            <p:ph type="dt" sz="quarter" idx="10"/>
          </p:nvPr>
        </p:nvSpPr>
        <p:spPr>
          <a:xfrm>
            <a:off x="204788" y="6313488"/>
            <a:ext cx="2636837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3700" y="6300788"/>
            <a:ext cx="333375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359525" y="6289675"/>
            <a:ext cx="25781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23.03.2009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13C299-12AE-4387-9928-05ACDB51C9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4938" y="2116138"/>
            <a:ext cx="4371975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9313" y="2116138"/>
            <a:ext cx="4371975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7200" y="889000"/>
            <a:ext cx="2224088" cy="5362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4938" y="889000"/>
            <a:ext cx="6519862" cy="5362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5951F2-BF83-4531-9694-869455DEBC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938" y="889000"/>
            <a:ext cx="8885237" cy="11557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4938" y="2116138"/>
            <a:ext cx="4371975" cy="41354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59313" y="2116138"/>
            <a:ext cx="4371975" cy="41354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44475" y="3316288"/>
            <a:ext cx="8305800" cy="150812"/>
            <a:chOff x="154" y="2089"/>
            <a:chExt cx="5232" cy="95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154" y="2099"/>
              <a:ext cx="5221" cy="85"/>
            </a:xfrm>
            <a:custGeom>
              <a:avLst/>
              <a:gdLst/>
              <a:ahLst/>
              <a:cxnLst>
                <a:cxn ang="0">
                  <a:pos x="167" y="8"/>
                </a:cxn>
                <a:cxn ang="0">
                  <a:pos x="355" y="16"/>
                </a:cxn>
                <a:cxn ang="0">
                  <a:pos x="491" y="33"/>
                </a:cxn>
                <a:cxn ang="0">
                  <a:pos x="731" y="33"/>
                </a:cxn>
                <a:cxn ang="0">
                  <a:pos x="950" y="33"/>
                </a:cxn>
                <a:cxn ang="0">
                  <a:pos x="1137" y="0"/>
                </a:cxn>
                <a:cxn ang="0">
                  <a:pos x="1336" y="8"/>
                </a:cxn>
                <a:cxn ang="0">
                  <a:pos x="1545" y="25"/>
                </a:cxn>
                <a:cxn ang="0">
                  <a:pos x="1733" y="25"/>
                </a:cxn>
                <a:cxn ang="0">
                  <a:pos x="1984" y="25"/>
                </a:cxn>
                <a:cxn ang="0">
                  <a:pos x="2234" y="25"/>
                </a:cxn>
                <a:cxn ang="0">
                  <a:pos x="2464" y="25"/>
                </a:cxn>
                <a:cxn ang="0">
                  <a:pos x="2651" y="25"/>
                </a:cxn>
                <a:cxn ang="0">
                  <a:pos x="2819" y="25"/>
                </a:cxn>
                <a:cxn ang="0">
                  <a:pos x="3038" y="33"/>
                </a:cxn>
                <a:cxn ang="0">
                  <a:pos x="3152" y="59"/>
                </a:cxn>
                <a:cxn ang="0">
                  <a:pos x="3320" y="50"/>
                </a:cxn>
                <a:cxn ang="0">
                  <a:pos x="3643" y="50"/>
                </a:cxn>
                <a:cxn ang="0">
                  <a:pos x="3832" y="25"/>
                </a:cxn>
                <a:cxn ang="0">
                  <a:pos x="3987" y="8"/>
                </a:cxn>
                <a:cxn ang="0">
                  <a:pos x="4227" y="8"/>
                </a:cxn>
                <a:cxn ang="0">
                  <a:pos x="4437" y="33"/>
                </a:cxn>
                <a:cxn ang="0">
                  <a:pos x="4687" y="33"/>
                </a:cxn>
                <a:cxn ang="0">
                  <a:pos x="4834" y="33"/>
                </a:cxn>
                <a:cxn ang="0">
                  <a:pos x="5074" y="33"/>
                </a:cxn>
                <a:cxn ang="0">
                  <a:pos x="5199" y="76"/>
                </a:cxn>
                <a:cxn ang="0">
                  <a:pos x="4938" y="67"/>
                </a:cxn>
                <a:cxn ang="0">
                  <a:pos x="4719" y="67"/>
                </a:cxn>
                <a:cxn ang="0">
                  <a:pos x="4499" y="76"/>
                </a:cxn>
                <a:cxn ang="0">
                  <a:pos x="4312" y="84"/>
                </a:cxn>
                <a:cxn ang="0">
                  <a:pos x="4029" y="76"/>
                </a:cxn>
                <a:cxn ang="0">
                  <a:pos x="3821" y="59"/>
                </a:cxn>
                <a:cxn ang="0">
                  <a:pos x="3612" y="59"/>
                </a:cxn>
                <a:cxn ang="0">
                  <a:pos x="3456" y="76"/>
                </a:cxn>
                <a:cxn ang="0">
                  <a:pos x="3205" y="84"/>
                </a:cxn>
                <a:cxn ang="0">
                  <a:pos x="2944" y="76"/>
                </a:cxn>
                <a:cxn ang="0">
                  <a:pos x="2651" y="84"/>
                </a:cxn>
                <a:cxn ang="0">
                  <a:pos x="2432" y="76"/>
                </a:cxn>
                <a:cxn ang="0">
                  <a:pos x="2192" y="76"/>
                </a:cxn>
                <a:cxn ang="0">
                  <a:pos x="2014" y="59"/>
                </a:cxn>
                <a:cxn ang="0">
                  <a:pos x="1837" y="67"/>
                </a:cxn>
                <a:cxn ang="0">
                  <a:pos x="1628" y="76"/>
                </a:cxn>
                <a:cxn ang="0">
                  <a:pos x="1451" y="59"/>
                </a:cxn>
                <a:cxn ang="0">
                  <a:pos x="1211" y="59"/>
                </a:cxn>
                <a:cxn ang="0">
                  <a:pos x="876" y="67"/>
                </a:cxn>
                <a:cxn ang="0">
                  <a:pos x="668" y="59"/>
                </a:cxn>
                <a:cxn ang="0">
                  <a:pos x="521" y="42"/>
                </a:cxn>
                <a:cxn ang="0">
                  <a:pos x="324" y="50"/>
                </a:cxn>
                <a:cxn ang="0">
                  <a:pos x="135" y="50"/>
                </a:cxn>
              </a:cxnLst>
              <a:rect l="0" t="0" r="r" b="b"/>
              <a:pathLst>
                <a:path w="5221" h="85">
                  <a:moveTo>
                    <a:pt x="0" y="25"/>
                  </a:moveTo>
                  <a:lnTo>
                    <a:pt x="94" y="16"/>
                  </a:lnTo>
                  <a:lnTo>
                    <a:pt x="125" y="8"/>
                  </a:lnTo>
                  <a:lnTo>
                    <a:pt x="167" y="8"/>
                  </a:lnTo>
                  <a:lnTo>
                    <a:pt x="198" y="8"/>
                  </a:lnTo>
                  <a:lnTo>
                    <a:pt x="240" y="8"/>
                  </a:lnTo>
                  <a:lnTo>
                    <a:pt x="324" y="8"/>
                  </a:lnTo>
                  <a:lnTo>
                    <a:pt x="355" y="16"/>
                  </a:lnTo>
                  <a:lnTo>
                    <a:pt x="386" y="16"/>
                  </a:lnTo>
                  <a:lnTo>
                    <a:pt x="428" y="25"/>
                  </a:lnTo>
                  <a:lnTo>
                    <a:pt x="459" y="33"/>
                  </a:lnTo>
                  <a:lnTo>
                    <a:pt x="491" y="33"/>
                  </a:lnTo>
                  <a:lnTo>
                    <a:pt x="574" y="33"/>
                  </a:lnTo>
                  <a:lnTo>
                    <a:pt x="616" y="33"/>
                  </a:lnTo>
                  <a:lnTo>
                    <a:pt x="657" y="33"/>
                  </a:lnTo>
                  <a:lnTo>
                    <a:pt x="731" y="33"/>
                  </a:lnTo>
                  <a:lnTo>
                    <a:pt x="793" y="33"/>
                  </a:lnTo>
                  <a:lnTo>
                    <a:pt x="856" y="33"/>
                  </a:lnTo>
                  <a:lnTo>
                    <a:pt x="918" y="33"/>
                  </a:lnTo>
                  <a:lnTo>
                    <a:pt x="950" y="33"/>
                  </a:lnTo>
                  <a:lnTo>
                    <a:pt x="1023" y="25"/>
                  </a:lnTo>
                  <a:lnTo>
                    <a:pt x="1065" y="16"/>
                  </a:lnTo>
                  <a:lnTo>
                    <a:pt x="1107" y="0"/>
                  </a:lnTo>
                  <a:lnTo>
                    <a:pt x="1137" y="0"/>
                  </a:lnTo>
                  <a:lnTo>
                    <a:pt x="1169" y="0"/>
                  </a:lnTo>
                  <a:lnTo>
                    <a:pt x="1232" y="0"/>
                  </a:lnTo>
                  <a:lnTo>
                    <a:pt x="1273" y="8"/>
                  </a:lnTo>
                  <a:lnTo>
                    <a:pt x="1336" y="8"/>
                  </a:lnTo>
                  <a:lnTo>
                    <a:pt x="1398" y="8"/>
                  </a:lnTo>
                  <a:lnTo>
                    <a:pt x="1420" y="16"/>
                  </a:lnTo>
                  <a:lnTo>
                    <a:pt x="1483" y="16"/>
                  </a:lnTo>
                  <a:lnTo>
                    <a:pt x="1545" y="25"/>
                  </a:lnTo>
                  <a:lnTo>
                    <a:pt x="1608" y="25"/>
                  </a:lnTo>
                  <a:lnTo>
                    <a:pt x="1649" y="25"/>
                  </a:lnTo>
                  <a:lnTo>
                    <a:pt x="1691" y="25"/>
                  </a:lnTo>
                  <a:lnTo>
                    <a:pt x="1733" y="25"/>
                  </a:lnTo>
                  <a:lnTo>
                    <a:pt x="1774" y="25"/>
                  </a:lnTo>
                  <a:lnTo>
                    <a:pt x="1816" y="16"/>
                  </a:lnTo>
                  <a:lnTo>
                    <a:pt x="1900" y="16"/>
                  </a:lnTo>
                  <a:lnTo>
                    <a:pt x="1984" y="25"/>
                  </a:lnTo>
                  <a:lnTo>
                    <a:pt x="2046" y="25"/>
                  </a:lnTo>
                  <a:lnTo>
                    <a:pt x="2109" y="25"/>
                  </a:lnTo>
                  <a:lnTo>
                    <a:pt x="2171" y="25"/>
                  </a:lnTo>
                  <a:lnTo>
                    <a:pt x="2234" y="25"/>
                  </a:lnTo>
                  <a:lnTo>
                    <a:pt x="2265" y="25"/>
                  </a:lnTo>
                  <a:lnTo>
                    <a:pt x="2307" y="25"/>
                  </a:lnTo>
                  <a:lnTo>
                    <a:pt x="2390" y="25"/>
                  </a:lnTo>
                  <a:lnTo>
                    <a:pt x="2464" y="25"/>
                  </a:lnTo>
                  <a:lnTo>
                    <a:pt x="2505" y="25"/>
                  </a:lnTo>
                  <a:lnTo>
                    <a:pt x="2547" y="25"/>
                  </a:lnTo>
                  <a:lnTo>
                    <a:pt x="2589" y="25"/>
                  </a:lnTo>
                  <a:lnTo>
                    <a:pt x="2651" y="25"/>
                  </a:lnTo>
                  <a:lnTo>
                    <a:pt x="2693" y="25"/>
                  </a:lnTo>
                  <a:lnTo>
                    <a:pt x="2725" y="25"/>
                  </a:lnTo>
                  <a:lnTo>
                    <a:pt x="2756" y="25"/>
                  </a:lnTo>
                  <a:lnTo>
                    <a:pt x="2819" y="25"/>
                  </a:lnTo>
                  <a:lnTo>
                    <a:pt x="2881" y="25"/>
                  </a:lnTo>
                  <a:lnTo>
                    <a:pt x="2965" y="25"/>
                  </a:lnTo>
                  <a:lnTo>
                    <a:pt x="3006" y="33"/>
                  </a:lnTo>
                  <a:lnTo>
                    <a:pt x="3038" y="33"/>
                  </a:lnTo>
                  <a:lnTo>
                    <a:pt x="3069" y="33"/>
                  </a:lnTo>
                  <a:lnTo>
                    <a:pt x="3101" y="59"/>
                  </a:lnTo>
                  <a:lnTo>
                    <a:pt x="3131" y="84"/>
                  </a:lnTo>
                  <a:lnTo>
                    <a:pt x="3152" y="59"/>
                  </a:lnTo>
                  <a:lnTo>
                    <a:pt x="3216" y="67"/>
                  </a:lnTo>
                  <a:lnTo>
                    <a:pt x="3246" y="67"/>
                  </a:lnTo>
                  <a:lnTo>
                    <a:pt x="3288" y="59"/>
                  </a:lnTo>
                  <a:lnTo>
                    <a:pt x="3320" y="50"/>
                  </a:lnTo>
                  <a:lnTo>
                    <a:pt x="3351" y="50"/>
                  </a:lnTo>
                  <a:lnTo>
                    <a:pt x="3435" y="50"/>
                  </a:lnTo>
                  <a:lnTo>
                    <a:pt x="3539" y="50"/>
                  </a:lnTo>
                  <a:lnTo>
                    <a:pt x="3643" y="50"/>
                  </a:lnTo>
                  <a:lnTo>
                    <a:pt x="3706" y="50"/>
                  </a:lnTo>
                  <a:lnTo>
                    <a:pt x="3768" y="42"/>
                  </a:lnTo>
                  <a:lnTo>
                    <a:pt x="3810" y="33"/>
                  </a:lnTo>
                  <a:lnTo>
                    <a:pt x="3832" y="25"/>
                  </a:lnTo>
                  <a:lnTo>
                    <a:pt x="3862" y="16"/>
                  </a:lnTo>
                  <a:lnTo>
                    <a:pt x="3894" y="8"/>
                  </a:lnTo>
                  <a:lnTo>
                    <a:pt x="3957" y="8"/>
                  </a:lnTo>
                  <a:lnTo>
                    <a:pt x="3987" y="8"/>
                  </a:lnTo>
                  <a:lnTo>
                    <a:pt x="4072" y="8"/>
                  </a:lnTo>
                  <a:lnTo>
                    <a:pt x="4155" y="8"/>
                  </a:lnTo>
                  <a:lnTo>
                    <a:pt x="4186" y="8"/>
                  </a:lnTo>
                  <a:lnTo>
                    <a:pt x="4227" y="8"/>
                  </a:lnTo>
                  <a:lnTo>
                    <a:pt x="4312" y="8"/>
                  </a:lnTo>
                  <a:lnTo>
                    <a:pt x="4374" y="8"/>
                  </a:lnTo>
                  <a:lnTo>
                    <a:pt x="4405" y="25"/>
                  </a:lnTo>
                  <a:lnTo>
                    <a:pt x="4437" y="33"/>
                  </a:lnTo>
                  <a:lnTo>
                    <a:pt x="4478" y="33"/>
                  </a:lnTo>
                  <a:lnTo>
                    <a:pt x="4562" y="33"/>
                  </a:lnTo>
                  <a:lnTo>
                    <a:pt x="4624" y="33"/>
                  </a:lnTo>
                  <a:lnTo>
                    <a:pt x="4687" y="33"/>
                  </a:lnTo>
                  <a:lnTo>
                    <a:pt x="4709" y="33"/>
                  </a:lnTo>
                  <a:lnTo>
                    <a:pt x="4750" y="33"/>
                  </a:lnTo>
                  <a:lnTo>
                    <a:pt x="4792" y="33"/>
                  </a:lnTo>
                  <a:lnTo>
                    <a:pt x="4834" y="33"/>
                  </a:lnTo>
                  <a:lnTo>
                    <a:pt x="4896" y="33"/>
                  </a:lnTo>
                  <a:lnTo>
                    <a:pt x="4928" y="33"/>
                  </a:lnTo>
                  <a:lnTo>
                    <a:pt x="5000" y="33"/>
                  </a:lnTo>
                  <a:lnTo>
                    <a:pt x="5074" y="33"/>
                  </a:lnTo>
                  <a:lnTo>
                    <a:pt x="5147" y="33"/>
                  </a:lnTo>
                  <a:lnTo>
                    <a:pt x="5178" y="33"/>
                  </a:lnTo>
                  <a:lnTo>
                    <a:pt x="5220" y="50"/>
                  </a:lnTo>
                  <a:lnTo>
                    <a:pt x="5199" y="76"/>
                  </a:lnTo>
                  <a:lnTo>
                    <a:pt x="5115" y="76"/>
                  </a:lnTo>
                  <a:lnTo>
                    <a:pt x="5084" y="76"/>
                  </a:lnTo>
                  <a:lnTo>
                    <a:pt x="5000" y="67"/>
                  </a:lnTo>
                  <a:lnTo>
                    <a:pt x="4938" y="67"/>
                  </a:lnTo>
                  <a:lnTo>
                    <a:pt x="4906" y="67"/>
                  </a:lnTo>
                  <a:lnTo>
                    <a:pt x="4864" y="67"/>
                  </a:lnTo>
                  <a:lnTo>
                    <a:pt x="4792" y="67"/>
                  </a:lnTo>
                  <a:lnTo>
                    <a:pt x="4719" y="67"/>
                  </a:lnTo>
                  <a:lnTo>
                    <a:pt x="4687" y="67"/>
                  </a:lnTo>
                  <a:lnTo>
                    <a:pt x="4624" y="67"/>
                  </a:lnTo>
                  <a:lnTo>
                    <a:pt x="4583" y="67"/>
                  </a:lnTo>
                  <a:lnTo>
                    <a:pt x="4499" y="76"/>
                  </a:lnTo>
                  <a:lnTo>
                    <a:pt x="4468" y="84"/>
                  </a:lnTo>
                  <a:lnTo>
                    <a:pt x="4426" y="84"/>
                  </a:lnTo>
                  <a:lnTo>
                    <a:pt x="4395" y="84"/>
                  </a:lnTo>
                  <a:lnTo>
                    <a:pt x="4312" y="84"/>
                  </a:lnTo>
                  <a:lnTo>
                    <a:pt x="4248" y="84"/>
                  </a:lnTo>
                  <a:lnTo>
                    <a:pt x="4218" y="84"/>
                  </a:lnTo>
                  <a:lnTo>
                    <a:pt x="4113" y="76"/>
                  </a:lnTo>
                  <a:lnTo>
                    <a:pt x="4029" y="76"/>
                  </a:lnTo>
                  <a:lnTo>
                    <a:pt x="3946" y="67"/>
                  </a:lnTo>
                  <a:lnTo>
                    <a:pt x="3883" y="59"/>
                  </a:lnTo>
                  <a:lnTo>
                    <a:pt x="3852" y="59"/>
                  </a:lnTo>
                  <a:lnTo>
                    <a:pt x="3821" y="59"/>
                  </a:lnTo>
                  <a:lnTo>
                    <a:pt x="3789" y="59"/>
                  </a:lnTo>
                  <a:lnTo>
                    <a:pt x="3758" y="59"/>
                  </a:lnTo>
                  <a:lnTo>
                    <a:pt x="3675" y="59"/>
                  </a:lnTo>
                  <a:lnTo>
                    <a:pt x="3612" y="59"/>
                  </a:lnTo>
                  <a:lnTo>
                    <a:pt x="3549" y="59"/>
                  </a:lnTo>
                  <a:lnTo>
                    <a:pt x="3518" y="59"/>
                  </a:lnTo>
                  <a:lnTo>
                    <a:pt x="3486" y="76"/>
                  </a:lnTo>
                  <a:lnTo>
                    <a:pt x="3456" y="76"/>
                  </a:lnTo>
                  <a:lnTo>
                    <a:pt x="3393" y="84"/>
                  </a:lnTo>
                  <a:lnTo>
                    <a:pt x="3320" y="84"/>
                  </a:lnTo>
                  <a:lnTo>
                    <a:pt x="3236" y="84"/>
                  </a:lnTo>
                  <a:lnTo>
                    <a:pt x="3205" y="84"/>
                  </a:lnTo>
                  <a:lnTo>
                    <a:pt x="3121" y="84"/>
                  </a:lnTo>
                  <a:lnTo>
                    <a:pt x="3059" y="84"/>
                  </a:lnTo>
                  <a:lnTo>
                    <a:pt x="3027" y="84"/>
                  </a:lnTo>
                  <a:lnTo>
                    <a:pt x="2944" y="76"/>
                  </a:lnTo>
                  <a:lnTo>
                    <a:pt x="2860" y="76"/>
                  </a:lnTo>
                  <a:lnTo>
                    <a:pt x="2798" y="76"/>
                  </a:lnTo>
                  <a:lnTo>
                    <a:pt x="2714" y="76"/>
                  </a:lnTo>
                  <a:lnTo>
                    <a:pt x="2651" y="84"/>
                  </a:lnTo>
                  <a:lnTo>
                    <a:pt x="2589" y="84"/>
                  </a:lnTo>
                  <a:lnTo>
                    <a:pt x="2505" y="84"/>
                  </a:lnTo>
                  <a:lnTo>
                    <a:pt x="2474" y="76"/>
                  </a:lnTo>
                  <a:lnTo>
                    <a:pt x="2432" y="76"/>
                  </a:lnTo>
                  <a:lnTo>
                    <a:pt x="2360" y="76"/>
                  </a:lnTo>
                  <a:lnTo>
                    <a:pt x="2318" y="76"/>
                  </a:lnTo>
                  <a:lnTo>
                    <a:pt x="2254" y="76"/>
                  </a:lnTo>
                  <a:lnTo>
                    <a:pt x="2192" y="76"/>
                  </a:lnTo>
                  <a:lnTo>
                    <a:pt x="2150" y="76"/>
                  </a:lnTo>
                  <a:lnTo>
                    <a:pt x="2088" y="76"/>
                  </a:lnTo>
                  <a:lnTo>
                    <a:pt x="2056" y="67"/>
                  </a:lnTo>
                  <a:lnTo>
                    <a:pt x="2014" y="59"/>
                  </a:lnTo>
                  <a:lnTo>
                    <a:pt x="1973" y="59"/>
                  </a:lnTo>
                  <a:lnTo>
                    <a:pt x="1889" y="59"/>
                  </a:lnTo>
                  <a:lnTo>
                    <a:pt x="1859" y="59"/>
                  </a:lnTo>
                  <a:lnTo>
                    <a:pt x="1837" y="67"/>
                  </a:lnTo>
                  <a:lnTo>
                    <a:pt x="1774" y="76"/>
                  </a:lnTo>
                  <a:lnTo>
                    <a:pt x="1743" y="84"/>
                  </a:lnTo>
                  <a:lnTo>
                    <a:pt x="1660" y="76"/>
                  </a:lnTo>
                  <a:lnTo>
                    <a:pt x="1628" y="76"/>
                  </a:lnTo>
                  <a:lnTo>
                    <a:pt x="1545" y="84"/>
                  </a:lnTo>
                  <a:lnTo>
                    <a:pt x="1513" y="84"/>
                  </a:lnTo>
                  <a:lnTo>
                    <a:pt x="1483" y="84"/>
                  </a:lnTo>
                  <a:lnTo>
                    <a:pt x="1451" y="59"/>
                  </a:lnTo>
                  <a:lnTo>
                    <a:pt x="1409" y="50"/>
                  </a:lnTo>
                  <a:lnTo>
                    <a:pt x="1336" y="50"/>
                  </a:lnTo>
                  <a:lnTo>
                    <a:pt x="1294" y="59"/>
                  </a:lnTo>
                  <a:lnTo>
                    <a:pt x="1211" y="59"/>
                  </a:lnTo>
                  <a:lnTo>
                    <a:pt x="1127" y="67"/>
                  </a:lnTo>
                  <a:lnTo>
                    <a:pt x="1023" y="67"/>
                  </a:lnTo>
                  <a:lnTo>
                    <a:pt x="960" y="67"/>
                  </a:lnTo>
                  <a:lnTo>
                    <a:pt x="876" y="67"/>
                  </a:lnTo>
                  <a:lnTo>
                    <a:pt x="846" y="67"/>
                  </a:lnTo>
                  <a:lnTo>
                    <a:pt x="762" y="76"/>
                  </a:lnTo>
                  <a:lnTo>
                    <a:pt x="699" y="76"/>
                  </a:lnTo>
                  <a:lnTo>
                    <a:pt x="668" y="59"/>
                  </a:lnTo>
                  <a:lnTo>
                    <a:pt x="636" y="42"/>
                  </a:lnTo>
                  <a:lnTo>
                    <a:pt x="606" y="42"/>
                  </a:lnTo>
                  <a:lnTo>
                    <a:pt x="543" y="42"/>
                  </a:lnTo>
                  <a:lnTo>
                    <a:pt x="521" y="42"/>
                  </a:lnTo>
                  <a:lnTo>
                    <a:pt x="491" y="50"/>
                  </a:lnTo>
                  <a:lnTo>
                    <a:pt x="459" y="50"/>
                  </a:lnTo>
                  <a:lnTo>
                    <a:pt x="428" y="50"/>
                  </a:lnTo>
                  <a:lnTo>
                    <a:pt x="324" y="50"/>
                  </a:lnTo>
                  <a:lnTo>
                    <a:pt x="292" y="50"/>
                  </a:lnTo>
                  <a:lnTo>
                    <a:pt x="250" y="50"/>
                  </a:lnTo>
                  <a:lnTo>
                    <a:pt x="219" y="50"/>
                  </a:lnTo>
                  <a:lnTo>
                    <a:pt x="135" y="50"/>
                  </a:lnTo>
                  <a:lnTo>
                    <a:pt x="52" y="50"/>
                  </a:lnTo>
                  <a:lnTo>
                    <a:pt x="0" y="25"/>
                  </a:lnTo>
                  <a:lnTo>
                    <a:pt x="0" y="25"/>
                  </a:lnTo>
                </a:path>
              </a:pathLst>
            </a:custGeom>
            <a:solidFill>
              <a:srgbClr val="F8F8F8">
                <a:alpha val="50000"/>
              </a:srgbClr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165" y="2089"/>
              <a:ext cx="5221" cy="85"/>
            </a:xfrm>
            <a:custGeom>
              <a:avLst/>
              <a:gdLst/>
              <a:ahLst/>
              <a:cxnLst>
                <a:cxn ang="0">
                  <a:pos x="167" y="8"/>
                </a:cxn>
                <a:cxn ang="0">
                  <a:pos x="355" y="16"/>
                </a:cxn>
                <a:cxn ang="0">
                  <a:pos x="491" y="33"/>
                </a:cxn>
                <a:cxn ang="0">
                  <a:pos x="731" y="33"/>
                </a:cxn>
                <a:cxn ang="0">
                  <a:pos x="950" y="33"/>
                </a:cxn>
                <a:cxn ang="0">
                  <a:pos x="1137" y="0"/>
                </a:cxn>
                <a:cxn ang="0">
                  <a:pos x="1336" y="8"/>
                </a:cxn>
                <a:cxn ang="0">
                  <a:pos x="1545" y="25"/>
                </a:cxn>
                <a:cxn ang="0">
                  <a:pos x="1733" y="25"/>
                </a:cxn>
                <a:cxn ang="0">
                  <a:pos x="1984" y="25"/>
                </a:cxn>
                <a:cxn ang="0">
                  <a:pos x="2234" y="25"/>
                </a:cxn>
                <a:cxn ang="0">
                  <a:pos x="2464" y="25"/>
                </a:cxn>
                <a:cxn ang="0">
                  <a:pos x="2651" y="25"/>
                </a:cxn>
                <a:cxn ang="0">
                  <a:pos x="2819" y="25"/>
                </a:cxn>
                <a:cxn ang="0">
                  <a:pos x="3038" y="33"/>
                </a:cxn>
                <a:cxn ang="0">
                  <a:pos x="3152" y="59"/>
                </a:cxn>
                <a:cxn ang="0">
                  <a:pos x="3320" y="50"/>
                </a:cxn>
                <a:cxn ang="0">
                  <a:pos x="3643" y="50"/>
                </a:cxn>
                <a:cxn ang="0">
                  <a:pos x="3832" y="25"/>
                </a:cxn>
                <a:cxn ang="0">
                  <a:pos x="3987" y="8"/>
                </a:cxn>
                <a:cxn ang="0">
                  <a:pos x="4227" y="8"/>
                </a:cxn>
                <a:cxn ang="0">
                  <a:pos x="4437" y="33"/>
                </a:cxn>
                <a:cxn ang="0">
                  <a:pos x="4687" y="33"/>
                </a:cxn>
                <a:cxn ang="0">
                  <a:pos x="4834" y="33"/>
                </a:cxn>
                <a:cxn ang="0">
                  <a:pos x="5074" y="33"/>
                </a:cxn>
                <a:cxn ang="0">
                  <a:pos x="5199" y="76"/>
                </a:cxn>
                <a:cxn ang="0">
                  <a:pos x="4938" y="67"/>
                </a:cxn>
                <a:cxn ang="0">
                  <a:pos x="4719" y="67"/>
                </a:cxn>
                <a:cxn ang="0">
                  <a:pos x="4499" y="76"/>
                </a:cxn>
                <a:cxn ang="0">
                  <a:pos x="4312" y="84"/>
                </a:cxn>
                <a:cxn ang="0">
                  <a:pos x="4029" y="76"/>
                </a:cxn>
                <a:cxn ang="0">
                  <a:pos x="3821" y="59"/>
                </a:cxn>
                <a:cxn ang="0">
                  <a:pos x="3612" y="59"/>
                </a:cxn>
                <a:cxn ang="0">
                  <a:pos x="3456" y="76"/>
                </a:cxn>
                <a:cxn ang="0">
                  <a:pos x="3205" y="84"/>
                </a:cxn>
                <a:cxn ang="0">
                  <a:pos x="2944" y="76"/>
                </a:cxn>
                <a:cxn ang="0">
                  <a:pos x="2651" y="84"/>
                </a:cxn>
                <a:cxn ang="0">
                  <a:pos x="2432" y="76"/>
                </a:cxn>
                <a:cxn ang="0">
                  <a:pos x="2192" y="76"/>
                </a:cxn>
                <a:cxn ang="0">
                  <a:pos x="2014" y="59"/>
                </a:cxn>
                <a:cxn ang="0">
                  <a:pos x="1837" y="67"/>
                </a:cxn>
                <a:cxn ang="0">
                  <a:pos x="1628" y="76"/>
                </a:cxn>
                <a:cxn ang="0">
                  <a:pos x="1451" y="59"/>
                </a:cxn>
                <a:cxn ang="0">
                  <a:pos x="1211" y="59"/>
                </a:cxn>
                <a:cxn ang="0">
                  <a:pos x="876" y="67"/>
                </a:cxn>
                <a:cxn ang="0">
                  <a:pos x="668" y="59"/>
                </a:cxn>
                <a:cxn ang="0">
                  <a:pos x="521" y="42"/>
                </a:cxn>
                <a:cxn ang="0">
                  <a:pos x="324" y="50"/>
                </a:cxn>
                <a:cxn ang="0">
                  <a:pos x="135" y="50"/>
                </a:cxn>
              </a:cxnLst>
              <a:rect l="0" t="0" r="r" b="b"/>
              <a:pathLst>
                <a:path w="5221" h="85">
                  <a:moveTo>
                    <a:pt x="0" y="25"/>
                  </a:moveTo>
                  <a:lnTo>
                    <a:pt x="94" y="16"/>
                  </a:lnTo>
                  <a:lnTo>
                    <a:pt x="125" y="8"/>
                  </a:lnTo>
                  <a:lnTo>
                    <a:pt x="167" y="8"/>
                  </a:lnTo>
                  <a:lnTo>
                    <a:pt x="198" y="8"/>
                  </a:lnTo>
                  <a:lnTo>
                    <a:pt x="240" y="8"/>
                  </a:lnTo>
                  <a:lnTo>
                    <a:pt x="324" y="8"/>
                  </a:lnTo>
                  <a:lnTo>
                    <a:pt x="355" y="16"/>
                  </a:lnTo>
                  <a:lnTo>
                    <a:pt x="386" y="16"/>
                  </a:lnTo>
                  <a:lnTo>
                    <a:pt x="428" y="25"/>
                  </a:lnTo>
                  <a:lnTo>
                    <a:pt x="459" y="33"/>
                  </a:lnTo>
                  <a:lnTo>
                    <a:pt x="491" y="33"/>
                  </a:lnTo>
                  <a:lnTo>
                    <a:pt x="574" y="33"/>
                  </a:lnTo>
                  <a:lnTo>
                    <a:pt x="616" y="33"/>
                  </a:lnTo>
                  <a:lnTo>
                    <a:pt x="657" y="33"/>
                  </a:lnTo>
                  <a:lnTo>
                    <a:pt x="731" y="33"/>
                  </a:lnTo>
                  <a:lnTo>
                    <a:pt x="793" y="33"/>
                  </a:lnTo>
                  <a:lnTo>
                    <a:pt x="856" y="33"/>
                  </a:lnTo>
                  <a:lnTo>
                    <a:pt x="918" y="33"/>
                  </a:lnTo>
                  <a:lnTo>
                    <a:pt x="950" y="33"/>
                  </a:lnTo>
                  <a:lnTo>
                    <a:pt x="1023" y="25"/>
                  </a:lnTo>
                  <a:lnTo>
                    <a:pt x="1065" y="16"/>
                  </a:lnTo>
                  <a:lnTo>
                    <a:pt x="1107" y="0"/>
                  </a:lnTo>
                  <a:lnTo>
                    <a:pt x="1137" y="0"/>
                  </a:lnTo>
                  <a:lnTo>
                    <a:pt x="1169" y="0"/>
                  </a:lnTo>
                  <a:lnTo>
                    <a:pt x="1232" y="0"/>
                  </a:lnTo>
                  <a:lnTo>
                    <a:pt x="1273" y="8"/>
                  </a:lnTo>
                  <a:lnTo>
                    <a:pt x="1336" y="8"/>
                  </a:lnTo>
                  <a:lnTo>
                    <a:pt x="1398" y="8"/>
                  </a:lnTo>
                  <a:lnTo>
                    <a:pt x="1420" y="16"/>
                  </a:lnTo>
                  <a:lnTo>
                    <a:pt x="1483" y="16"/>
                  </a:lnTo>
                  <a:lnTo>
                    <a:pt x="1545" y="25"/>
                  </a:lnTo>
                  <a:lnTo>
                    <a:pt x="1608" y="25"/>
                  </a:lnTo>
                  <a:lnTo>
                    <a:pt x="1649" y="25"/>
                  </a:lnTo>
                  <a:lnTo>
                    <a:pt x="1691" y="25"/>
                  </a:lnTo>
                  <a:lnTo>
                    <a:pt x="1733" y="25"/>
                  </a:lnTo>
                  <a:lnTo>
                    <a:pt x="1774" y="25"/>
                  </a:lnTo>
                  <a:lnTo>
                    <a:pt x="1816" y="16"/>
                  </a:lnTo>
                  <a:lnTo>
                    <a:pt x="1900" y="16"/>
                  </a:lnTo>
                  <a:lnTo>
                    <a:pt x="1984" y="25"/>
                  </a:lnTo>
                  <a:lnTo>
                    <a:pt x="2046" y="25"/>
                  </a:lnTo>
                  <a:lnTo>
                    <a:pt x="2109" y="25"/>
                  </a:lnTo>
                  <a:lnTo>
                    <a:pt x="2171" y="25"/>
                  </a:lnTo>
                  <a:lnTo>
                    <a:pt x="2234" y="25"/>
                  </a:lnTo>
                  <a:lnTo>
                    <a:pt x="2265" y="25"/>
                  </a:lnTo>
                  <a:lnTo>
                    <a:pt x="2307" y="25"/>
                  </a:lnTo>
                  <a:lnTo>
                    <a:pt x="2390" y="25"/>
                  </a:lnTo>
                  <a:lnTo>
                    <a:pt x="2464" y="25"/>
                  </a:lnTo>
                  <a:lnTo>
                    <a:pt x="2505" y="25"/>
                  </a:lnTo>
                  <a:lnTo>
                    <a:pt x="2547" y="25"/>
                  </a:lnTo>
                  <a:lnTo>
                    <a:pt x="2589" y="25"/>
                  </a:lnTo>
                  <a:lnTo>
                    <a:pt x="2651" y="25"/>
                  </a:lnTo>
                  <a:lnTo>
                    <a:pt x="2693" y="25"/>
                  </a:lnTo>
                  <a:lnTo>
                    <a:pt x="2725" y="25"/>
                  </a:lnTo>
                  <a:lnTo>
                    <a:pt x="2756" y="25"/>
                  </a:lnTo>
                  <a:lnTo>
                    <a:pt x="2819" y="25"/>
                  </a:lnTo>
                  <a:lnTo>
                    <a:pt x="2881" y="25"/>
                  </a:lnTo>
                  <a:lnTo>
                    <a:pt x="2965" y="25"/>
                  </a:lnTo>
                  <a:lnTo>
                    <a:pt x="3006" y="33"/>
                  </a:lnTo>
                  <a:lnTo>
                    <a:pt x="3038" y="33"/>
                  </a:lnTo>
                  <a:lnTo>
                    <a:pt x="3069" y="33"/>
                  </a:lnTo>
                  <a:lnTo>
                    <a:pt x="3101" y="59"/>
                  </a:lnTo>
                  <a:lnTo>
                    <a:pt x="3131" y="84"/>
                  </a:lnTo>
                  <a:lnTo>
                    <a:pt x="3152" y="59"/>
                  </a:lnTo>
                  <a:lnTo>
                    <a:pt x="3216" y="67"/>
                  </a:lnTo>
                  <a:lnTo>
                    <a:pt x="3246" y="67"/>
                  </a:lnTo>
                  <a:lnTo>
                    <a:pt x="3288" y="59"/>
                  </a:lnTo>
                  <a:lnTo>
                    <a:pt x="3320" y="50"/>
                  </a:lnTo>
                  <a:lnTo>
                    <a:pt x="3351" y="50"/>
                  </a:lnTo>
                  <a:lnTo>
                    <a:pt x="3435" y="50"/>
                  </a:lnTo>
                  <a:lnTo>
                    <a:pt x="3539" y="50"/>
                  </a:lnTo>
                  <a:lnTo>
                    <a:pt x="3643" y="50"/>
                  </a:lnTo>
                  <a:lnTo>
                    <a:pt x="3706" y="50"/>
                  </a:lnTo>
                  <a:lnTo>
                    <a:pt x="3768" y="42"/>
                  </a:lnTo>
                  <a:lnTo>
                    <a:pt x="3810" y="33"/>
                  </a:lnTo>
                  <a:lnTo>
                    <a:pt x="3832" y="25"/>
                  </a:lnTo>
                  <a:lnTo>
                    <a:pt x="3862" y="16"/>
                  </a:lnTo>
                  <a:lnTo>
                    <a:pt x="3894" y="8"/>
                  </a:lnTo>
                  <a:lnTo>
                    <a:pt x="3957" y="8"/>
                  </a:lnTo>
                  <a:lnTo>
                    <a:pt x="3987" y="8"/>
                  </a:lnTo>
                  <a:lnTo>
                    <a:pt x="4072" y="8"/>
                  </a:lnTo>
                  <a:lnTo>
                    <a:pt x="4155" y="8"/>
                  </a:lnTo>
                  <a:lnTo>
                    <a:pt x="4186" y="8"/>
                  </a:lnTo>
                  <a:lnTo>
                    <a:pt x="4227" y="8"/>
                  </a:lnTo>
                  <a:lnTo>
                    <a:pt x="4312" y="8"/>
                  </a:lnTo>
                  <a:lnTo>
                    <a:pt x="4374" y="8"/>
                  </a:lnTo>
                  <a:lnTo>
                    <a:pt x="4405" y="25"/>
                  </a:lnTo>
                  <a:lnTo>
                    <a:pt x="4437" y="33"/>
                  </a:lnTo>
                  <a:lnTo>
                    <a:pt x="4478" y="33"/>
                  </a:lnTo>
                  <a:lnTo>
                    <a:pt x="4562" y="33"/>
                  </a:lnTo>
                  <a:lnTo>
                    <a:pt x="4624" y="33"/>
                  </a:lnTo>
                  <a:lnTo>
                    <a:pt x="4687" y="33"/>
                  </a:lnTo>
                  <a:lnTo>
                    <a:pt x="4709" y="33"/>
                  </a:lnTo>
                  <a:lnTo>
                    <a:pt x="4750" y="33"/>
                  </a:lnTo>
                  <a:lnTo>
                    <a:pt x="4792" y="33"/>
                  </a:lnTo>
                  <a:lnTo>
                    <a:pt x="4834" y="33"/>
                  </a:lnTo>
                  <a:lnTo>
                    <a:pt x="4896" y="33"/>
                  </a:lnTo>
                  <a:lnTo>
                    <a:pt x="4928" y="33"/>
                  </a:lnTo>
                  <a:lnTo>
                    <a:pt x="5000" y="33"/>
                  </a:lnTo>
                  <a:lnTo>
                    <a:pt x="5074" y="33"/>
                  </a:lnTo>
                  <a:lnTo>
                    <a:pt x="5147" y="33"/>
                  </a:lnTo>
                  <a:lnTo>
                    <a:pt x="5178" y="33"/>
                  </a:lnTo>
                  <a:lnTo>
                    <a:pt x="5220" y="50"/>
                  </a:lnTo>
                  <a:lnTo>
                    <a:pt x="5199" y="76"/>
                  </a:lnTo>
                  <a:lnTo>
                    <a:pt x="5115" y="76"/>
                  </a:lnTo>
                  <a:lnTo>
                    <a:pt x="5084" y="76"/>
                  </a:lnTo>
                  <a:lnTo>
                    <a:pt x="5000" y="67"/>
                  </a:lnTo>
                  <a:lnTo>
                    <a:pt x="4938" y="67"/>
                  </a:lnTo>
                  <a:lnTo>
                    <a:pt x="4906" y="67"/>
                  </a:lnTo>
                  <a:lnTo>
                    <a:pt x="4864" y="67"/>
                  </a:lnTo>
                  <a:lnTo>
                    <a:pt x="4792" y="67"/>
                  </a:lnTo>
                  <a:lnTo>
                    <a:pt x="4719" y="67"/>
                  </a:lnTo>
                  <a:lnTo>
                    <a:pt x="4687" y="67"/>
                  </a:lnTo>
                  <a:lnTo>
                    <a:pt x="4624" y="67"/>
                  </a:lnTo>
                  <a:lnTo>
                    <a:pt x="4583" y="67"/>
                  </a:lnTo>
                  <a:lnTo>
                    <a:pt x="4499" y="76"/>
                  </a:lnTo>
                  <a:lnTo>
                    <a:pt x="4468" y="84"/>
                  </a:lnTo>
                  <a:lnTo>
                    <a:pt x="4426" y="84"/>
                  </a:lnTo>
                  <a:lnTo>
                    <a:pt x="4395" y="84"/>
                  </a:lnTo>
                  <a:lnTo>
                    <a:pt x="4312" y="84"/>
                  </a:lnTo>
                  <a:lnTo>
                    <a:pt x="4248" y="84"/>
                  </a:lnTo>
                  <a:lnTo>
                    <a:pt x="4218" y="84"/>
                  </a:lnTo>
                  <a:lnTo>
                    <a:pt x="4113" y="76"/>
                  </a:lnTo>
                  <a:lnTo>
                    <a:pt x="4029" y="76"/>
                  </a:lnTo>
                  <a:lnTo>
                    <a:pt x="3946" y="67"/>
                  </a:lnTo>
                  <a:lnTo>
                    <a:pt x="3883" y="59"/>
                  </a:lnTo>
                  <a:lnTo>
                    <a:pt x="3852" y="59"/>
                  </a:lnTo>
                  <a:lnTo>
                    <a:pt x="3821" y="59"/>
                  </a:lnTo>
                  <a:lnTo>
                    <a:pt x="3789" y="59"/>
                  </a:lnTo>
                  <a:lnTo>
                    <a:pt x="3758" y="59"/>
                  </a:lnTo>
                  <a:lnTo>
                    <a:pt x="3675" y="59"/>
                  </a:lnTo>
                  <a:lnTo>
                    <a:pt x="3612" y="59"/>
                  </a:lnTo>
                  <a:lnTo>
                    <a:pt x="3549" y="59"/>
                  </a:lnTo>
                  <a:lnTo>
                    <a:pt x="3518" y="59"/>
                  </a:lnTo>
                  <a:lnTo>
                    <a:pt x="3486" y="76"/>
                  </a:lnTo>
                  <a:lnTo>
                    <a:pt x="3456" y="76"/>
                  </a:lnTo>
                  <a:lnTo>
                    <a:pt x="3393" y="84"/>
                  </a:lnTo>
                  <a:lnTo>
                    <a:pt x="3320" y="84"/>
                  </a:lnTo>
                  <a:lnTo>
                    <a:pt x="3236" y="84"/>
                  </a:lnTo>
                  <a:lnTo>
                    <a:pt x="3205" y="84"/>
                  </a:lnTo>
                  <a:lnTo>
                    <a:pt x="3121" y="84"/>
                  </a:lnTo>
                  <a:lnTo>
                    <a:pt x="3059" y="84"/>
                  </a:lnTo>
                  <a:lnTo>
                    <a:pt x="3027" y="84"/>
                  </a:lnTo>
                  <a:lnTo>
                    <a:pt x="2944" y="76"/>
                  </a:lnTo>
                  <a:lnTo>
                    <a:pt x="2860" y="76"/>
                  </a:lnTo>
                  <a:lnTo>
                    <a:pt x="2798" y="76"/>
                  </a:lnTo>
                  <a:lnTo>
                    <a:pt x="2714" y="76"/>
                  </a:lnTo>
                  <a:lnTo>
                    <a:pt x="2651" y="84"/>
                  </a:lnTo>
                  <a:lnTo>
                    <a:pt x="2589" y="84"/>
                  </a:lnTo>
                  <a:lnTo>
                    <a:pt x="2505" y="84"/>
                  </a:lnTo>
                  <a:lnTo>
                    <a:pt x="2474" y="76"/>
                  </a:lnTo>
                  <a:lnTo>
                    <a:pt x="2432" y="76"/>
                  </a:lnTo>
                  <a:lnTo>
                    <a:pt x="2360" y="76"/>
                  </a:lnTo>
                  <a:lnTo>
                    <a:pt x="2318" y="76"/>
                  </a:lnTo>
                  <a:lnTo>
                    <a:pt x="2254" y="76"/>
                  </a:lnTo>
                  <a:lnTo>
                    <a:pt x="2192" y="76"/>
                  </a:lnTo>
                  <a:lnTo>
                    <a:pt x="2150" y="76"/>
                  </a:lnTo>
                  <a:lnTo>
                    <a:pt x="2088" y="76"/>
                  </a:lnTo>
                  <a:lnTo>
                    <a:pt x="2056" y="67"/>
                  </a:lnTo>
                  <a:lnTo>
                    <a:pt x="2014" y="59"/>
                  </a:lnTo>
                  <a:lnTo>
                    <a:pt x="1973" y="59"/>
                  </a:lnTo>
                  <a:lnTo>
                    <a:pt x="1889" y="59"/>
                  </a:lnTo>
                  <a:lnTo>
                    <a:pt x="1859" y="59"/>
                  </a:lnTo>
                  <a:lnTo>
                    <a:pt x="1837" y="67"/>
                  </a:lnTo>
                  <a:lnTo>
                    <a:pt x="1774" y="76"/>
                  </a:lnTo>
                  <a:lnTo>
                    <a:pt x="1743" y="84"/>
                  </a:lnTo>
                  <a:lnTo>
                    <a:pt x="1660" y="76"/>
                  </a:lnTo>
                  <a:lnTo>
                    <a:pt x="1628" y="76"/>
                  </a:lnTo>
                  <a:lnTo>
                    <a:pt x="1545" y="84"/>
                  </a:lnTo>
                  <a:lnTo>
                    <a:pt x="1513" y="84"/>
                  </a:lnTo>
                  <a:lnTo>
                    <a:pt x="1483" y="84"/>
                  </a:lnTo>
                  <a:lnTo>
                    <a:pt x="1451" y="59"/>
                  </a:lnTo>
                  <a:lnTo>
                    <a:pt x="1409" y="50"/>
                  </a:lnTo>
                  <a:lnTo>
                    <a:pt x="1336" y="50"/>
                  </a:lnTo>
                  <a:lnTo>
                    <a:pt x="1294" y="59"/>
                  </a:lnTo>
                  <a:lnTo>
                    <a:pt x="1211" y="59"/>
                  </a:lnTo>
                  <a:lnTo>
                    <a:pt x="1127" y="67"/>
                  </a:lnTo>
                  <a:lnTo>
                    <a:pt x="1023" y="67"/>
                  </a:lnTo>
                  <a:lnTo>
                    <a:pt x="960" y="67"/>
                  </a:lnTo>
                  <a:lnTo>
                    <a:pt x="876" y="67"/>
                  </a:lnTo>
                  <a:lnTo>
                    <a:pt x="846" y="67"/>
                  </a:lnTo>
                  <a:lnTo>
                    <a:pt x="762" y="76"/>
                  </a:lnTo>
                  <a:lnTo>
                    <a:pt x="699" y="76"/>
                  </a:lnTo>
                  <a:lnTo>
                    <a:pt x="668" y="59"/>
                  </a:lnTo>
                  <a:lnTo>
                    <a:pt x="636" y="42"/>
                  </a:lnTo>
                  <a:lnTo>
                    <a:pt x="606" y="42"/>
                  </a:lnTo>
                  <a:lnTo>
                    <a:pt x="543" y="42"/>
                  </a:lnTo>
                  <a:lnTo>
                    <a:pt x="521" y="42"/>
                  </a:lnTo>
                  <a:lnTo>
                    <a:pt x="491" y="50"/>
                  </a:lnTo>
                  <a:lnTo>
                    <a:pt x="459" y="50"/>
                  </a:lnTo>
                  <a:lnTo>
                    <a:pt x="428" y="50"/>
                  </a:lnTo>
                  <a:lnTo>
                    <a:pt x="324" y="50"/>
                  </a:lnTo>
                  <a:lnTo>
                    <a:pt x="292" y="50"/>
                  </a:lnTo>
                  <a:lnTo>
                    <a:pt x="250" y="50"/>
                  </a:lnTo>
                  <a:lnTo>
                    <a:pt x="219" y="50"/>
                  </a:lnTo>
                  <a:lnTo>
                    <a:pt x="135" y="50"/>
                  </a:lnTo>
                  <a:lnTo>
                    <a:pt x="52" y="50"/>
                  </a:lnTo>
                  <a:lnTo>
                    <a:pt x="0" y="25"/>
                  </a:lnTo>
                  <a:lnTo>
                    <a:pt x="0" y="25"/>
                  </a:lnTo>
                </a:path>
              </a:pathLst>
            </a:custGeom>
            <a:solidFill>
              <a:srgbClr val="393939">
                <a:alpha val="50000"/>
              </a:srgbClr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5781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143000"/>
          </a:xfrm>
        </p:spPr>
        <p:txBody>
          <a:bodyPr anchor="b"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DD8206C-10B0-48E2-B832-8C533996F2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EA229-D73D-4A2C-92E8-9A03284C05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BAA3A-95CD-42DC-B468-F1565AEF2E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0850" y="206692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13250" y="206692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3CFF2-B96E-45C3-8CB2-7CBEFCE9F9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15768-6E56-41A8-A038-44B91EDEF6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C4296-6390-45EC-B352-6374F429C0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E1EFF-BBFA-41E1-926E-7361027E40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8010E-A855-4069-8EE6-555705E04A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61544-C8B2-4B5F-8005-65CB9C489F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884CE6-56C6-4E98-9496-92C5DB2BE3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42141-7EE1-421F-A31F-1935BB7730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273800" y="334963"/>
            <a:ext cx="1949450" cy="5846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20688" y="334963"/>
            <a:ext cx="5700712" cy="5846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D1FC4-A8C5-4750-A0E5-2462020E1B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688" y="33496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0850" y="2066925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0850" y="4200525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FFFB5-6D50-4502-A0F2-20AC7EE6D9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29713" cy="6842125"/>
            <a:chOff x="0" y="0"/>
            <a:chExt cx="5751" cy="431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0"/>
              <a:ext cx="5751" cy="4310"/>
              <a:chOff x="0" y="0"/>
              <a:chExt cx="5751" cy="4310"/>
            </a:xfrm>
          </p:grpSpPr>
          <p:sp>
            <p:nvSpPr>
              <p:cNvPr id="24" name="Line 4"/>
              <p:cNvSpPr>
                <a:spLocks noChangeShapeType="1"/>
              </p:cNvSpPr>
              <p:nvPr/>
            </p:nvSpPr>
            <p:spPr bwMode="hidden">
              <a:xfrm>
                <a:off x="0" y="165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Line 5"/>
              <p:cNvSpPr>
                <a:spLocks noChangeShapeType="1"/>
              </p:cNvSpPr>
              <p:nvPr/>
            </p:nvSpPr>
            <p:spPr bwMode="hidden">
              <a:xfrm>
                <a:off x="0" y="467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Line 6"/>
              <p:cNvSpPr>
                <a:spLocks noChangeShapeType="1"/>
              </p:cNvSpPr>
              <p:nvPr/>
            </p:nvSpPr>
            <p:spPr bwMode="hidden">
              <a:xfrm>
                <a:off x="0" y="769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Line 7"/>
              <p:cNvSpPr>
                <a:spLocks noChangeShapeType="1"/>
              </p:cNvSpPr>
              <p:nvPr/>
            </p:nvSpPr>
            <p:spPr bwMode="hidden">
              <a:xfrm>
                <a:off x="0" y="1072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Line 8"/>
              <p:cNvSpPr>
                <a:spLocks noChangeShapeType="1"/>
              </p:cNvSpPr>
              <p:nvPr/>
            </p:nvSpPr>
            <p:spPr bwMode="hidden">
              <a:xfrm>
                <a:off x="0" y="1374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Line 9"/>
              <p:cNvSpPr>
                <a:spLocks noChangeShapeType="1"/>
              </p:cNvSpPr>
              <p:nvPr/>
            </p:nvSpPr>
            <p:spPr bwMode="hidden">
              <a:xfrm>
                <a:off x="0" y="1676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Line 10"/>
              <p:cNvSpPr>
                <a:spLocks noChangeShapeType="1"/>
              </p:cNvSpPr>
              <p:nvPr/>
            </p:nvSpPr>
            <p:spPr bwMode="hidden">
              <a:xfrm>
                <a:off x="0" y="1978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Line 11"/>
              <p:cNvSpPr>
                <a:spLocks noChangeShapeType="1"/>
              </p:cNvSpPr>
              <p:nvPr/>
            </p:nvSpPr>
            <p:spPr bwMode="hidden">
              <a:xfrm>
                <a:off x="0" y="2280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Line 12"/>
              <p:cNvSpPr>
                <a:spLocks noChangeShapeType="1"/>
              </p:cNvSpPr>
              <p:nvPr/>
            </p:nvSpPr>
            <p:spPr bwMode="hidden">
              <a:xfrm>
                <a:off x="0" y="2582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Line 13"/>
              <p:cNvSpPr>
                <a:spLocks noChangeShapeType="1"/>
              </p:cNvSpPr>
              <p:nvPr/>
            </p:nvSpPr>
            <p:spPr bwMode="hidden">
              <a:xfrm>
                <a:off x="0" y="2885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Line 14"/>
              <p:cNvSpPr>
                <a:spLocks noChangeShapeType="1"/>
              </p:cNvSpPr>
              <p:nvPr/>
            </p:nvSpPr>
            <p:spPr bwMode="hidden">
              <a:xfrm>
                <a:off x="0" y="3187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Line 15"/>
              <p:cNvSpPr>
                <a:spLocks noChangeShapeType="1"/>
              </p:cNvSpPr>
              <p:nvPr/>
            </p:nvSpPr>
            <p:spPr bwMode="hidden">
              <a:xfrm>
                <a:off x="0" y="3489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Line 16"/>
              <p:cNvSpPr>
                <a:spLocks noChangeShapeType="1"/>
              </p:cNvSpPr>
              <p:nvPr/>
            </p:nvSpPr>
            <p:spPr bwMode="hidden">
              <a:xfrm>
                <a:off x="0" y="3791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Line 17"/>
              <p:cNvSpPr>
                <a:spLocks noChangeShapeType="1"/>
              </p:cNvSpPr>
              <p:nvPr/>
            </p:nvSpPr>
            <p:spPr bwMode="hidden">
              <a:xfrm>
                <a:off x="0" y="4093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Line 18"/>
              <p:cNvSpPr>
                <a:spLocks noChangeShapeType="1"/>
              </p:cNvSpPr>
              <p:nvPr/>
            </p:nvSpPr>
            <p:spPr bwMode="hidden">
              <a:xfrm>
                <a:off x="5579" y="0"/>
                <a:ext cx="0" cy="431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Line 19"/>
              <p:cNvSpPr>
                <a:spLocks noChangeShapeType="1"/>
              </p:cNvSpPr>
              <p:nvPr/>
            </p:nvSpPr>
            <p:spPr bwMode="hidden">
              <a:xfrm>
                <a:off x="5323" y="0"/>
                <a:ext cx="0" cy="431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Line 20"/>
              <p:cNvSpPr>
                <a:spLocks noChangeShapeType="1"/>
              </p:cNvSpPr>
              <p:nvPr/>
            </p:nvSpPr>
            <p:spPr bwMode="hidden">
              <a:xfrm>
                <a:off x="5066" y="0"/>
                <a:ext cx="0" cy="431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Line 21"/>
              <p:cNvSpPr>
                <a:spLocks noChangeShapeType="1"/>
              </p:cNvSpPr>
              <p:nvPr/>
            </p:nvSpPr>
            <p:spPr bwMode="hidden">
              <a:xfrm>
                <a:off x="4810" y="0"/>
                <a:ext cx="0" cy="431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4" name="Group 22"/>
              <p:cNvGrpSpPr>
                <a:grpSpLocks/>
              </p:cNvGrpSpPr>
              <p:nvPr/>
            </p:nvGrpSpPr>
            <p:grpSpPr bwMode="auto">
              <a:xfrm>
                <a:off x="194" y="0"/>
                <a:ext cx="4359" cy="4310"/>
                <a:chOff x="194" y="0"/>
                <a:chExt cx="4359" cy="4310"/>
              </a:xfrm>
            </p:grpSpPr>
            <p:sp>
              <p:nvSpPr>
                <p:cNvPr id="43" name="Line 23"/>
                <p:cNvSpPr>
                  <a:spLocks noChangeShapeType="1"/>
                </p:cNvSpPr>
                <p:nvPr/>
              </p:nvSpPr>
              <p:spPr bwMode="hidden">
                <a:xfrm>
                  <a:off x="4553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4" name="Line 24"/>
                <p:cNvSpPr>
                  <a:spLocks noChangeShapeType="1"/>
                </p:cNvSpPr>
                <p:nvPr/>
              </p:nvSpPr>
              <p:spPr bwMode="hidden">
                <a:xfrm>
                  <a:off x="4297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5" name="Line 25"/>
                <p:cNvSpPr>
                  <a:spLocks noChangeShapeType="1"/>
                </p:cNvSpPr>
                <p:nvPr/>
              </p:nvSpPr>
              <p:spPr bwMode="hidden">
                <a:xfrm>
                  <a:off x="4040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6" name="Line 26"/>
                <p:cNvSpPr>
                  <a:spLocks noChangeShapeType="1"/>
                </p:cNvSpPr>
                <p:nvPr/>
              </p:nvSpPr>
              <p:spPr bwMode="hidden">
                <a:xfrm>
                  <a:off x="3784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7" name="Line 27"/>
                <p:cNvSpPr>
                  <a:spLocks noChangeShapeType="1"/>
                </p:cNvSpPr>
                <p:nvPr/>
              </p:nvSpPr>
              <p:spPr bwMode="hidden">
                <a:xfrm>
                  <a:off x="3527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8" name="Line 28"/>
                <p:cNvSpPr>
                  <a:spLocks noChangeShapeType="1"/>
                </p:cNvSpPr>
                <p:nvPr/>
              </p:nvSpPr>
              <p:spPr bwMode="hidden">
                <a:xfrm>
                  <a:off x="3271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9" name="Line 29"/>
                <p:cNvSpPr>
                  <a:spLocks noChangeShapeType="1"/>
                </p:cNvSpPr>
                <p:nvPr/>
              </p:nvSpPr>
              <p:spPr bwMode="hidden">
                <a:xfrm>
                  <a:off x="3014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0" name="Line 30"/>
                <p:cNvSpPr>
                  <a:spLocks noChangeShapeType="1"/>
                </p:cNvSpPr>
                <p:nvPr/>
              </p:nvSpPr>
              <p:spPr bwMode="hidden">
                <a:xfrm>
                  <a:off x="2758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" name="Line 31"/>
                <p:cNvSpPr>
                  <a:spLocks noChangeShapeType="1"/>
                </p:cNvSpPr>
                <p:nvPr/>
              </p:nvSpPr>
              <p:spPr bwMode="hidden">
                <a:xfrm>
                  <a:off x="2501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2" name="Line 32"/>
                <p:cNvSpPr>
                  <a:spLocks noChangeShapeType="1"/>
                </p:cNvSpPr>
                <p:nvPr/>
              </p:nvSpPr>
              <p:spPr bwMode="hidden">
                <a:xfrm>
                  <a:off x="2245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3" name="Line 33"/>
                <p:cNvSpPr>
                  <a:spLocks noChangeShapeType="1"/>
                </p:cNvSpPr>
                <p:nvPr/>
              </p:nvSpPr>
              <p:spPr bwMode="hidden">
                <a:xfrm>
                  <a:off x="1988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4" name="Line 34"/>
                <p:cNvSpPr>
                  <a:spLocks noChangeShapeType="1"/>
                </p:cNvSpPr>
                <p:nvPr/>
              </p:nvSpPr>
              <p:spPr bwMode="hidden">
                <a:xfrm>
                  <a:off x="1732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5" name="Line 35"/>
                <p:cNvSpPr>
                  <a:spLocks noChangeShapeType="1"/>
                </p:cNvSpPr>
                <p:nvPr/>
              </p:nvSpPr>
              <p:spPr bwMode="hidden">
                <a:xfrm>
                  <a:off x="1476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6" name="Line 36"/>
                <p:cNvSpPr>
                  <a:spLocks noChangeShapeType="1"/>
                </p:cNvSpPr>
                <p:nvPr/>
              </p:nvSpPr>
              <p:spPr bwMode="hidden">
                <a:xfrm>
                  <a:off x="1220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7" name="Line 37"/>
                <p:cNvSpPr>
                  <a:spLocks noChangeShapeType="1"/>
                </p:cNvSpPr>
                <p:nvPr/>
              </p:nvSpPr>
              <p:spPr bwMode="hidden">
                <a:xfrm>
                  <a:off x="963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8" name="Line 38"/>
                <p:cNvSpPr>
                  <a:spLocks noChangeShapeType="1"/>
                </p:cNvSpPr>
                <p:nvPr/>
              </p:nvSpPr>
              <p:spPr bwMode="hidden">
                <a:xfrm>
                  <a:off x="707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9" name="Line 39"/>
                <p:cNvSpPr>
                  <a:spLocks noChangeShapeType="1"/>
                </p:cNvSpPr>
                <p:nvPr/>
              </p:nvSpPr>
              <p:spPr bwMode="hidden">
                <a:xfrm>
                  <a:off x="450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0" name="Line 40"/>
                <p:cNvSpPr>
                  <a:spLocks noChangeShapeType="1"/>
                </p:cNvSpPr>
                <p:nvPr/>
              </p:nvSpPr>
              <p:spPr bwMode="hidden">
                <a:xfrm>
                  <a:off x="194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5" name="Group 41"/>
            <p:cNvGrpSpPr>
              <a:grpSpLocks/>
            </p:cNvGrpSpPr>
            <p:nvPr/>
          </p:nvGrpSpPr>
          <p:grpSpPr bwMode="auto">
            <a:xfrm>
              <a:off x="4550" y="163"/>
              <a:ext cx="1031" cy="3933"/>
              <a:chOff x="4550" y="163"/>
              <a:chExt cx="1031" cy="3933"/>
            </a:xfrm>
          </p:grpSpPr>
          <p:sp>
            <p:nvSpPr>
              <p:cNvPr id="7" name="Rectangle 42"/>
              <p:cNvSpPr>
                <a:spLocks noChangeArrowheads="1"/>
              </p:cNvSpPr>
              <p:nvPr/>
            </p:nvSpPr>
            <p:spPr bwMode="ltGray">
              <a:xfrm>
                <a:off x="5062" y="3790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" name="Rectangle 43"/>
              <p:cNvSpPr>
                <a:spLocks noChangeArrowheads="1"/>
              </p:cNvSpPr>
              <p:nvPr/>
            </p:nvSpPr>
            <p:spPr bwMode="ltGray">
              <a:xfrm>
                <a:off x="5319" y="3487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Rectangle 44"/>
              <p:cNvSpPr>
                <a:spLocks noChangeArrowheads="1"/>
              </p:cNvSpPr>
              <p:nvPr/>
            </p:nvSpPr>
            <p:spPr bwMode="ltGray">
              <a:xfrm>
                <a:off x="5062" y="3487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Rectangle 45"/>
              <p:cNvSpPr>
                <a:spLocks noChangeArrowheads="1"/>
              </p:cNvSpPr>
              <p:nvPr/>
            </p:nvSpPr>
            <p:spPr bwMode="ltGray">
              <a:xfrm>
                <a:off x="5319" y="2883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Rectangle 46"/>
              <p:cNvSpPr>
                <a:spLocks noChangeArrowheads="1"/>
              </p:cNvSpPr>
              <p:nvPr/>
            </p:nvSpPr>
            <p:spPr bwMode="ltGray">
              <a:xfrm>
                <a:off x="5296" y="2580"/>
                <a:ext cx="285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Rectangle 47"/>
              <p:cNvSpPr>
                <a:spLocks noChangeArrowheads="1"/>
              </p:cNvSpPr>
              <p:nvPr/>
            </p:nvSpPr>
            <p:spPr bwMode="ltGray">
              <a:xfrm>
                <a:off x="5062" y="2580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Rectangle 48"/>
              <p:cNvSpPr>
                <a:spLocks noChangeArrowheads="1"/>
              </p:cNvSpPr>
              <p:nvPr/>
            </p:nvSpPr>
            <p:spPr bwMode="ltGray">
              <a:xfrm>
                <a:off x="5319" y="2279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Rectangle 49"/>
              <p:cNvSpPr>
                <a:spLocks noChangeArrowheads="1"/>
              </p:cNvSpPr>
              <p:nvPr/>
            </p:nvSpPr>
            <p:spPr bwMode="ltGray">
              <a:xfrm>
                <a:off x="5062" y="1976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Rectangle 50"/>
              <p:cNvSpPr>
                <a:spLocks noChangeArrowheads="1"/>
              </p:cNvSpPr>
              <p:nvPr/>
            </p:nvSpPr>
            <p:spPr bwMode="ltGray">
              <a:xfrm>
                <a:off x="5062" y="1674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Rectangle 51"/>
              <p:cNvSpPr>
                <a:spLocks noChangeArrowheads="1"/>
              </p:cNvSpPr>
              <p:nvPr/>
            </p:nvSpPr>
            <p:spPr bwMode="ltGray">
              <a:xfrm>
                <a:off x="5319" y="1372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Rectangle 52"/>
              <p:cNvSpPr>
                <a:spLocks noChangeArrowheads="1"/>
              </p:cNvSpPr>
              <p:nvPr/>
            </p:nvSpPr>
            <p:spPr bwMode="ltGray">
              <a:xfrm>
                <a:off x="5319" y="1071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Rectangle 53"/>
              <p:cNvSpPr>
                <a:spLocks noChangeArrowheads="1"/>
              </p:cNvSpPr>
              <p:nvPr/>
            </p:nvSpPr>
            <p:spPr bwMode="ltGray">
              <a:xfrm>
                <a:off x="5062" y="1071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Rectangle 54"/>
              <p:cNvSpPr>
                <a:spLocks noChangeArrowheads="1"/>
              </p:cNvSpPr>
              <p:nvPr/>
            </p:nvSpPr>
            <p:spPr bwMode="ltGray">
              <a:xfrm>
                <a:off x="4807" y="768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Rectangle 55"/>
              <p:cNvSpPr>
                <a:spLocks noChangeArrowheads="1"/>
              </p:cNvSpPr>
              <p:nvPr/>
            </p:nvSpPr>
            <p:spPr bwMode="ltGray">
              <a:xfrm>
                <a:off x="5319" y="466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Rectangle 56"/>
              <p:cNvSpPr>
                <a:spLocks noChangeArrowheads="1"/>
              </p:cNvSpPr>
              <p:nvPr/>
            </p:nvSpPr>
            <p:spPr bwMode="ltGray">
              <a:xfrm>
                <a:off x="4550" y="466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Rectangle 57"/>
              <p:cNvSpPr>
                <a:spLocks noChangeArrowheads="1"/>
              </p:cNvSpPr>
              <p:nvPr/>
            </p:nvSpPr>
            <p:spPr bwMode="ltGray">
              <a:xfrm>
                <a:off x="5319" y="163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Rectangle 58"/>
              <p:cNvSpPr>
                <a:spLocks noChangeArrowheads="1"/>
              </p:cNvSpPr>
              <p:nvPr/>
            </p:nvSpPr>
            <p:spPr bwMode="ltGray">
              <a:xfrm>
                <a:off x="5062" y="163"/>
                <a:ext cx="259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91195" name="Rectangle 59"/>
          <p:cNvSpPr>
            <a:spLocks noGrp="1" noChangeArrowheads="1"/>
          </p:cNvSpPr>
          <p:nvPr>
            <p:ph type="ctrTitle" sz="quarter"/>
          </p:nvPr>
        </p:nvSpPr>
        <p:spPr>
          <a:xfrm>
            <a:off x="3810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1196" name="Rectangle 6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1" name="Rectangle 6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" name="Rectangle 62"/>
          <p:cNvSpPr>
            <a:spLocks noGrp="1" noChangeArrowheads="1"/>
          </p:cNvSpPr>
          <p:nvPr>
            <p:ph type="ftr" sz="quarter" idx="11"/>
          </p:nvPr>
        </p:nvSpPr>
        <p:spPr>
          <a:xfrm>
            <a:off x="25908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" name="Rectangle 6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811188B-BBA2-4449-B9AC-FDFFB59EA2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97C24-77A5-42F2-8337-8C26057EE8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364BF-C1D7-426C-B6E8-C2B85404B0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1000" y="1985963"/>
            <a:ext cx="3810000" cy="4110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43400" y="1985963"/>
            <a:ext cx="3810000" cy="4110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E7A15-EA68-4EC9-81B2-7642E6D9FA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BD6AF-EE8C-4F96-B3BE-71E2802932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21DCA-A33F-4D06-A2AA-96AE015E4B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33C4B-C394-42E1-9EAA-8D6D86BEF5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26213" y="681038"/>
            <a:ext cx="1946275" cy="55197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81038"/>
            <a:ext cx="5688013" cy="55197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969589-7394-4593-963B-21705EE792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C5F4C-6D95-4B13-A605-CF1109A36A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9BEBA-184D-4B6F-8770-D9E1542AA4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AC9F1-EDB4-492E-964B-0250B77061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2103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0DFBA-25F0-48D7-8B07-9E5BB25A63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3009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009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123BB0D-F5C6-4464-AD5B-8E9577F96A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F1DC5-EF47-42A5-8E62-DD108B2FDE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2E85A-ADB1-48AF-811B-33BAD4986A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AB75E-37BD-41AB-81FC-FEF4878DFC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2F7D9-59D4-487E-BEAA-8C0E1C6293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827D8-4BA0-4003-A3D4-5738C3606D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81038"/>
            <a:ext cx="7786688" cy="11715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85800" y="2085975"/>
            <a:ext cx="7786688" cy="4114800"/>
          </a:xfrm>
        </p:spPr>
        <p:txBody>
          <a:bodyPr/>
          <a:lstStyle/>
          <a:p>
            <a:pPr lvl="0"/>
            <a:r>
              <a:rPr lang="ru-RU" noProof="0" smtClean="0"/>
              <a:t>Вставка рисунка SmartArt</a:t>
            </a:r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681939-B638-4A3F-96CE-38823E0492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26569-91AC-4560-B4F4-D9B7FFAE96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EF3D3-CC68-4C91-91FF-A9EB762A4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DFB02-575D-480B-99D1-3BBF6ABA4D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CDBC3-2A6F-48C9-B509-21EAB05923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46AB5-9467-472F-9EB5-670F64DF72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C3FB1-2AD8-48C1-A806-7ECEB0D8E1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223888-DD98-4F36-A4CB-9C05D4155A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E703EA-E94D-4769-A99E-5FFB7FBDC1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72288-6201-463F-BC88-B29E9AC034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A22A97-EA61-4FC7-81E6-8BA97A8D50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0638"/>
            <a:ext cx="9137650" cy="6872288"/>
            <a:chOff x="0" y="-13"/>
            <a:chExt cx="5756" cy="4329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-13"/>
              <a:ext cx="5756" cy="432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</a:gradFill>
            <a:ln w="9525">
              <a:noFill/>
              <a:miter lim="800000"/>
              <a:headEnd/>
              <a:tailEnd/>
            </a:ln>
            <a:effectLst>
              <a:outerShdw dist="13470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235" y="417"/>
              <a:ext cx="5518" cy="3373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>
              <a:outerShdw dist="13470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4293" y="2409"/>
              <a:ext cx="1280" cy="1224"/>
              <a:chOff x="4293" y="2409"/>
              <a:chExt cx="1280" cy="1224"/>
            </a:xfrm>
          </p:grpSpPr>
          <p:sp>
            <p:nvSpPr>
              <p:cNvPr id="24" name="Rectangle 6"/>
              <p:cNvSpPr>
                <a:spLocks noChangeArrowheads="1"/>
              </p:cNvSpPr>
              <p:nvPr/>
            </p:nvSpPr>
            <p:spPr bwMode="auto">
              <a:xfrm>
                <a:off x="5488" y="3551"/>
                <a:ext cx="85" cy="82"/>
              </a:xfrm>
              <a:prstGeom prst="rect">
                <a:avLst/>
              </a:prstGeom>
              <a:solidFill>
                <a:srgbClr val="FC0128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Rectangle 7"/>
              <p:cNvSpPr>
                <a:spLocks noChangeArrowheads="1"/>
              </p:cNvSpPr>
              <p:nvPr/>
            </p:nvSpPr>
            <p:spPr bwMode="auto">
              <a:xfrm>
                <a:off x="5317" y="3551"/>
                <a:ext cx="86" cy="82"/>
              </a:xfrm>
              <a:prstGeom prst="rect">
                <a:avLst/>
              </a:prstGeom>
              <a:solidFill>
                <a:srgbClr val="FF5008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Rectangle 8"/>
              <p:cNvSpPr>
                <a:spLocks noChangeArrowheads="1"/>
              </p:cNvSpPr>
              <p:nvPr/>
            </p:nvSpPr>
            <p:spPr bwMode="auto">
              <a:xfrm>
                <a:off x="5147" y="3551"/>
                <a:ext cx="85" cy="82"/>
              </a:xfrm>
              <a:prstGeom prst="rect">
                <a:avLst/>
              </a:prstGeom>
              <a:solidFill>
                <a:srgbClr val="FAFD00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Rectangle 9"/>
              <p:cNvSpPr>
                <a:spLocks noChangeArrowheads="1"/>
              </p:cNvSpPr>
              <p:nvPr/>
            </p:nvSpPr>
            <p:spPr bwMode="auto">
              <a:xfrm>
                <a:off x="4976" y="3551"/>
                <a:ext cx="85" cy="82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Rectangle 10"/>
              <p:cNvSpPr>
                <a:spLocks noChangeArrowheads="1"/>
              </p:cNvSpPr>
              <p:nvPr/>
            </p:nvSpPr>
            <p:spPr bwMode="auto">
              <a:xfrm>
                <a:off x="4805" y="3551"/>
                <a:ext cx="86" cy="82"/>
              </a:xfrm>
              <a:prstGeom prst="rect">
                <a:avLst/>
              </a:prstGeom>
              <a:solidFill>
                <a:srgbClr val="00DFCA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Rectangle 11"/>
              <p:cNvSpPr>
                <a:spLocks noChangeArrowheads="1"/>
              </p:cNvSpPr>
              <p:nvPr/>
            </p:nvSpPr>
            <p:spPr bwMode="auto">
              <a:xfrm>
                <a:off x="4635" y="3551"/>
                <a:ext cx="85" cy="82"/>
              </a:xfrm>
              <a:prstGeom prst="rect">
                <a:avLst/>
              </a:prstGeom>
              <a:solidFill>
                <a:srgbClr val="114FFB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Rectangle 12"/>
              <p:cNvSpPr>
                <a:spLocks noChangeArrowheads="1"/>
              </p:cNvSpPr>
              <p:nvPr/>
            </p:nvSpPr>
            <p:spPr bwMode="auto">
              <a:xfrm>
                <a:off x="4464" y="3551"/>
                <a:ext cx="85" cy="82"/>
              </a:xfrm>
              <a:prstGeom prst="rect">
                <a:avLst/>
              </a:prstGeom>
              <a:solidFill>
                <a:srgbClr val="8901F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Rectangle 13"/>
              <p:cNvSpPr>
                <a:spLocks noChangeArrowheads="1"/>
              </p:cNvSpPr>
              <p:nvPr/>
            </p:nvSpPr>
            <p:spPr bwMode="auto">
              <a:xfrm>
                <a:off x="4293" y="3551"/>
                <a:ext cx="86" cy="82"/>
              </a:xfrm>
              <a:prstGeom prst="rect">
                <a:avLst/>
              </a:prstGeom>
              <a:solidFill>
                <a:srgbClr val="DC0081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Rectangle 14"/>
              <p:cNvSpPr>
                <a:spLocks noChangeArrowheads="1"/>
              </p:cNvSpPr>
              <p:nvPr/>
            </p:nvSpPr>
            <p:spPr bwMode="auto">
              <a:xfrm>
                <a:off x="5488" y="3388"/>
                <a:ext cx="85" cy="82"/>
              </a:xfrm>
              <a:prstGeom prst="rect">
                <a:avLst/>
              </a:prstGeom>
              <a:solidFill>
                <a:srgbClr val="FF5008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Rectangle 15"/>
              <p:cNvSpPr>
                <a:spLocks noChangeArrowheads="1"/>
              </p:cNvSpPr>
              <p:nvPr/>
            </p:nvSpPr>
            <p:spPr bwMode="auto">
              <a:xfrm>
                <a:off x="5488" y="3225"/>
                <a:ext cx="85" cy="81"/>
              </a:xfrm>
              <a:prstGeom prst="rect">
                <a:avLst/>
              </a:prstGeom>
              <a:solidFill>
                <a:srgbClr val="FAFD00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Rectangle 16"/>
              <p:cNvSpPr>
                <a:spLocks noChangeArrowheads="1"/>
              </p:cNvSpPr>
              <p:nvPr/>
            </p:nvSpPr>
            <p:spPr bwMode="auto">
              <a:xfrm>
                <a:off x="5488" y="3062"/>
                <a:ext cx="85" cy="81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Rectangle 17"/>
              <p:cNvSpPr>
                <a:spLocks noChangeArrowheads="1"/>
              </p:cNvSpPr>
              <p:nvPr/>
            </p:nvSpPr>
            <p:spPr bwMode="auto">
              <a:xfrm>
                <a:off x="5488" y="2898"/>
                <a:ext cx="85" cy="82"/>
              </a:xfrm>
              <a:prstGeom prst="rect">
                <a:avLst/>
              </a:prstGeom>
              <a:solidFill>
                <a:srgbClr val="00DFCA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Rectangle 18"/>
              <p:cNvSpPr>
                <a:spLocks noChangeArrowheads="1"/>
              </p:cNvSpPr>
              <p:nvPr/>
            </p:nvSpPr>
            <p:spPr bwMode="auto">
              <a:xfrm>
                <a:off x="5488" y="2735"/>
                <a:ext cx="85" cy="82"/>
              </a:xfrm>
              <a:prstGeom prst="rect">
                <a:avLst/>
              </a:prstGeom>
              <a:solidFill>
                <a:srgbClr val="114FFB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Rectangle 19"/>
              <p:cNvSpPr>
                <a:spLocks noChangeArrowheads="1"/>
              </p:cNvSpPr>
              <p:nvPr/>
            </p:nvSpPr>
            <p:spPr bwMode="auto">
              <a:xfrm>
                <a:off x="5488" y="2572"/>
                <a:ext cx="85" cy="81"/>
              </a:xfrm>
              <a:prstGeom prst="rect">
                <a:avLst/>
              </a:prstGeom>
              <a:solidFill>
                <a:srgbClr val="8901F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Rectangle 20"/>
              <p:cNvSpPr>
                <a:spLocks noChangeArrowheads="1"/>
              </p:cNvSpPr>
              <p:nvPr/>
            </p:nvSpPr>
            <p:spPr bwMode="auto">
              <a:xfrm>
                <a:off x="5488" y="2409"/>
                <a:ext cx="85" cy="82"/>
              </a:xfrm>
              <a:prstGeom prst="rect">
                <a:avLst/>
              </a:prstGeom>
              <a:solidFill>
                <a:srgbClr val="DC0081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4" name="Group 21"/>
            <p:cNvGrpSpPr>
              <a:grpSpLocks/>
            </p:cNvGrpSpPr>
            <p:nvPr/>
          </p:nvGrpSpPr>
          <p:grpSpPr bwMode="auto">
            <a:xfrm>
              <a:off x="405" y="609"/>
              <a:ext cx="1280" cy="1446"/>
              <a:chOff x="405" y="609"/>
              <a:chExt cx="1280" cy="1446"/>
            </a:xfrm>
          </p:grpSpPr>
          <p:sp>
            <p:nvSpPr>
              <p:cNvPr id="9" name="Rectangle 22"/>
              <p:cNvSpPr>
                <a:spLocks noChangeArrowheads="1"/>
              </p:cNvSpPr>
              <p:nvPr/>
            </p:nvSpPr>
            <p:spPr bwMode="auto">
              <a:xfrm>
                <a:off x="405" y="609"/>
                <a:ext cx="85" cy="97"/>
              </a:xfrm>
              <a:prstGeom prst="rect">
                <a:avLst/>
              </a:prstGeom>
              <a:solidFill>
                <a:srgbClr val="FF003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Rectangle 23"/>
              <p:cNvSpPr>
                <a:spLocks noChangeArrowheads="1"/>
              </p:cNvSpPr>
              <p:nvPr/>
            </p:nvSpPr>
            <p:spPr bwMode="auto">
              <a:xfrm>
                <a:off x="575" y="609"/>
                <a:ext cx="86" cy="97"/>
              </a:xfrm>
              <a:prstGeom prst="rect">
                <a:avLst/>
              </a:prstGeom>
              <a:solidFill>
                <a:srgbClr val="FF663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Rectangle 24"/>
              <p:cNvSpPr>
                <a:spLocks noChangeArrowheads="1"/>
              </p:cNvSpPr>
              <p:nvPr/>
            </p:nvSpPr>
            <p:spPr bwMode="auto">
              <a:xfrm>
                <a:off x="746" y="609"/>
                <a:ext cx="85" cy="97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Rectangle 25"/>
              <p:cNvSpPr>
                <a:spLocks noChangeArrowheads="1"/>
              </p:cNvSpPr>
              <p:nvPr/>
            </p:nvSpPr>
            <p:spPr bwMode="auto">
              <a:xfrm>
                <a:off x="917" y="609"/>
                <a:ext cx="85" cy="97"/>
              </a:xfrm>
              <a:prstGeom prst="rect">
                <a:avLst/>
              </a:prstGeom>
              <a:solidFill>
                <a:srgbClr val="66FF3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Rectangle 26"/>
              <p:cNvSpPr>
                <a:spLocks noChangeArrowheads="1"/>
              </p:cNvSpPr>
              <p:nvPr/>
            </p:nvSpPr>
            <p:spPr bwMode="auto">
              <a:xfrm>
                <a:off x="1087" y="609"/>
                <a:ext cx="86" cy="97"/>
              </a:xfrm>
              <a:prstGeom prst="rect">
                <a:avLst/>
              </a:prstGeom>
              <a:solidFill>
                <a:srgbClr val="00FFCC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Rectangle 27"/>
              <p:cNvSpPr>
                <a:spLocks noChangeArrowheads="1"/>
              </p:cNvSpPr>
              <p:nvPr/>
            </p:nvSpPr>
            <p:spPr bwMode="auto">
              <a:xfrm>
                <a:off x="1258" y="609"/>
                <a:ext cx="85" cy="97"/>
              </a:xfrm>
              <a:prstGeom prst="rect">
                <a:avLst/>
              </a:prstGeom>
              <a:solidFill>
                <a:srgbClr val="3333FF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Rectangle 28"/>
              <p:cNvSpPr>
                <a:spLocks noChangeArrowheads="1"/>
              </p:cNvSpPr>
              <p:nvPr/>
            </p:nvSpPr>
            <p:spPr bwMode="auto">
              <a:xfrm>
                <a:off x="1429" y="609"/>
                <a:ext cx="85" cy="97"/>
              </a:xfrm>
              <a:prstGeom prst="rect">
                <a:avLst/>
              </a:prstGeom>
              <a:solidFill>
                <a:srgbClr val="9933FF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Rectangle 29"/>
              <p:cNvSpPr>
                <a:spLocks noChangeArrowheads="1"/>
              </p:cNvSpPr>
              <p:nvPr/>
            </p:nvSpPr>
            <p:spPr bwMode="auto">
              <a:xfrm>
                <a:off x="1599" y="609"/>
                <a:ext cx="86" cy="97"/>
              </a:xfrm>
              <a:prstGeom prst="rect">
                <a:avLst/>
              </a:prstGeom>
              <a:solidFill>
                <a:srgbClr val="D6009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Rectangle 30"/>
              <p:cNvSpPr>
                <a:spLocks noChangeArrowheads="1"/>
              </p:cNvSpPr>
              <p:nvPr/>
            </p:nvSpPr>
            <p:spPr bwMode="auto">
              <a:xfrm>
                <a:off x="405" y="802"/>
                <a:ext cx="85" cy="97"/>
              </a:xfrm>
              <a:prstGeom prst="rect">
                <a:avLst/>
              </a:prstGeom>
              <a:solidFill>
                <a:srgbClr val="FF663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Rectangle 31"/>
              <p:cNvSpPr>
                <a:spLocks noChangeArrowheads="1"/>
              </p:cNvSpPr>
              <p:nvPr/>
            </p:nvSpPr>
            <p:spPr bwMode="auto">
              <a:xfrm>
                <a:off x="405" y="995"/>
                <a:ext cx="85" cy="96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Rectangle 32"/>
              <p:cNvSpPr>
                <a:spLocks noChangeArrowheads="1"/>
              </p:cNvSpPr>
              <p:nvPr/>
            </p:nvSpPr>
            <p:spPr bwMode="auto">
              <a:xfrm>
                <a:off x="405" y="1188"/>
                <a:ext cx="85" cy="96"/>
              </a:xfrm>
              <a:prstGeom prst="rect">
                <a:avLst/>
              </a:prstGeom>
              <a:solidFill>
                <a:srgbClr val="66FF3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Rectangle 33"/>
              <p:cNvSpPr>
                <a:spLocks noChangeArrowheads="1"/>
              </p:cNvSpPr>
              <p:nvPr/>
            </p:nvSpPr>
            <p:spPr bwMode="auto">
              <a:xfrm>
                <a:off x="405" y="1380"/>
                <a:ext cx="85" cy="97"/>
              </a:xfrm>
              <a:prstGeom prst="rect">
                <a:avLst/>
              </a:prstGeom>
              <a:solidFill>
                <a:srgbClr val="00FFCC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Rectangle 34"/>
              <p:cNvSpPr>
                <a:spLocks noChangeArrowheads="1"/>
              </p:cNvSpPr>
              <p:nvPr/>
            </p:nvSpPr>
            <p:spPr bwMode="auto">
              <a:xfrm>
                <a:off x="405" y="1573"/>
                <a:ext cx="85" cy="97"/>
              </a:xfrm>
              <a:prstGeom prst="rect">
                <a:avLst/>
              </a:prstGeom>
              <a:solidFill>
                <a:srgbClr val="3333FF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Rectangle 35"/>
              <p:cNvSpPr>
                <a:spLocks noChangeArrowheads="1"/>
              </p:cNvSpPr>
              <p:nvPr/>
            </p:nvSpPr>
            <p:spPr bwMode="auto">
              <a:xfrm>
                <a:off x="405" y="1766"/>
                <a:ext cx="85" cy="96"/>
              </a:xfrm>
              <a:prstGeom prst="rect">
                <a:avLst/>
              </a:prstGeom>
              <a:solidFill>
                <a:srgbClr val="9933FF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Rectangle 36"/>
              <p:cNvSpPr>
                <a:spLocks noChangeArrowheads="1"/>
              </p:cNvSpPr>
              <p:nvPr/>
            </p:nvSpPr>
            <p:spPr bwMode="auto">
              <a:xfrm>
                <a:off x="405" y="1959"/>
                <a:ext cx="85" cy="96"/>
              </a:xfrm>
              <a:prstGeom prst="rect">
                <a:avLst/>
              </a:prstGeom>
              <a:solidFill>
                <a:srgbClr val="D6009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40997" name="Rectangle 37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1600200"/>
            <a:ext cx="7772400" cy="1143000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0998" name="Rectangle 3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24000" y="35814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9" name="Rectangle 39"/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400800"/>
            <a:ext cx="1905000" cy="457200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" name="Rectangle 40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6600" y="6399213"/>
            <a:ext cx="2895600" cy="457200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400800"/>
            <a:ext cx="1905000" cy="457200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3A8503B-AC01-4341-8D4F-8C7DF2C2BF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9A1888-2140-43DB-A03F-BA6FAFB8B5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895FE5-E9A9-4984-A866-8DA71E2A75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AB88E-608B-41D5-BB6C-1EB6DBC341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13C299-12AE-4387-9928-05ACDB51C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951F2-BF83-4531-9694-869455DEB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884CE6-56C6-4E98-9496-92C5DB2BE3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969589-7394-4593-963B-21705EE792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9681939-B638-4A3F-96CE-38823E049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9681939-B638-4A3F-96CE-38823E049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4915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15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915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916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4A4852E-7491-45E2-BF54-D4A8ECFDC43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916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0B1A2-6EB5-4650-BAC0-07F5727B41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C6BD8-4CB1-49FF-ACC2-201E794BF6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DD5D5-82DE-4158-90F5-359F8D218A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141C8D-EBE3-43B4-AE0D-FF565F53D4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D2A99-5F1A-4E06-A1E7-3B09243DFEC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6BD89E-5869-42A1-B196-246B4393787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BFD33-A3BE-4D29-A7CE-F9F5CCBD08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1F881-59A4-4AF8-A4AE-2CDACF4AACE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C05E85-3794-4CB7-9C5F-3658D010B88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507E71-3C1A-4E07-82C8-5AF75327BBE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D2ED3-81A3-436A-8DA7-FD00103AEB7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0A5E0-A2D5-43AE-B850-F65D541DD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C711F-4314-4186-B3B8-315A43A598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9525" y="685800"/>
            <a:ext cx="7086600" cy="731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984625" y="1600200"/>
            <a:ext cx="25527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3984625" y="3938588"/>
            <a:ext cx="25527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1741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1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1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1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15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16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17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418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7419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7420" name="Rectangle 1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21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22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06DB8-391D-4E4E-A3CA-9E029E348C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2357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357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1188B-BBA2-4449-B9AC-FDFFB59EA20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97C24-77A5-42F2-8337-8C26057EE8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364BF-C1D7-426C-B6E8-C2B85404B0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E7A15-EA68-4EC9-81B2-7642E6D9FA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BD6AF-EE8C-4F96-B3BE-71E28029321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21DCA-A33F-4D06-A2AA-96AE015E4B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33C4B-C394-42E1-9EAA-8D6D86BEF5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23.03.2009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6EEC8-A3AB-4DBC-A8A6-70A32DD872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C5F4C-6D95-4B13-A605-CF1109A36A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9BEBA-184D-4B6F-8770-D9E1542AA44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AC9F1-EDB4-492E-964B-0250B77061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0DFBA-25F0-48D7-8B07-9E5BB25A638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4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8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3181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1811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9E2C8-E4DC-47B8-A4AB-D09A8E3AB7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C1C9D-B20B-4EF8-BDD7-5E17FBA304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948CF-F572-4A25-A959-BECF59D465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50979-DD5A-4ACE-B4FF-EBC65AFAFB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D1963-B400-4456-BAFC-5E769E4F95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C9F8D-8332-4A16-80A3-0F83EFED20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EEF59-C9CB-45AA-819B-B0B1A46671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501AB-81B9-42B0-B825-9EE4741993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264D1-F177-445D-826E-DEFD0C5ADE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FC4EC-AE12-4EDE-8B45-6E17122014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ED865-B6F7-4F07-B7D9-22D54C8C06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A9E05-FC8B-4382-AF7E-F5C71DBF52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939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5939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5939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5939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5940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5940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5940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5940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5940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5940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5940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5940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59408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9409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9410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1188B-BBA2-4449-B9AC-FDFFB59EA20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941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941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97C24-77A5-42F2-8337-8C26057EE8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364BF-C1D7-426C-B6E8-C2B85404B0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E7A15-EA68-4EC9-81B2-7642E6D9FA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BD6AF-EE8C-4F96-B3BE-71E28029321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DC0C3-1ABB-4B1D-99EF-9EB2659CF5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21DCA-A33F-4D06-A2AA-96AE015E4B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33C4B-C394-42E1-9EAA-8D6D86BEF5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C5F4C-6D95-4B13-A605-CF1109A36A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9BEBA-184D-4B6F-8770-D9E1542AA44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AC9F1-EDB4-492E-964B-0250B77061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0DFBA-25F0-48D7-8B07-9E5BB25A638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83971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kumimoji="1" lang="ru-RU" sz="1800"/>
            </a:p>
          </p:txBody>
        </p:sp>
        <p:sp>
          <p:nvSpPr>
            <p:cNvPr id="83972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kumimoji="1" lang="ru-RU" sz="1800"/>
            </a:p>
          </p:txBody>
        </p:sp>
        <p:sp>
          <p:nvSpPr>
            <p:cNvPr id="83973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kumimoji="1" lang="ru-RU" sz="1800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4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5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6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83978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3979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83980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83981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83982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83983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83984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83985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pic>
              <p:nvPicPr>
                <p:cNvPr id="83986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3987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3988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3989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3990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3991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3992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3993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7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83995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3996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3997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3998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3999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4000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4001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4002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4003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4004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4005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4006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4007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4008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4009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4010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4011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4012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4013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  <p:sp>
          <p:nvSpPr>
            <p:cNvPr id="84014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4015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4016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4017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4018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4019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4020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4021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4022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kumimoji="1" lang="ru-RU" sz="1800"/>
            </a:p>
          </p:txBody>
        </p:sp>
        <p:sp>
          <p:nvSpPr>
            <p:cNvPr id="84023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4024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kumimoji="1" lang="ru-RU" sz="1800"/>
            </a:p>
          </p:txBody>
        </p:sp>
      </p:grpSp>
      <p:sp>
        <p:nvSpPr>
          <p:cNvPr id="84025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4026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84027" name="Rectangle 5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4028" name="Rectangle 6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4029" name="Rectangle 6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06538EE-06DD-40FB-87BC-56E46E83D34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17358C-AAF0-4022-8F87-F47C08FE9CA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CBA025-9C00-43C0-AD0C-E79AB4D335B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5EA351-A383-487F-868D-22A94A6C1E8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BFEEF-DB31-442E-AF59-F6C17C59FF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28361B-C479-4D1D-A07E-19B2F555356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FAD99-4FB3-4496-9AF6-8EA6371DC4E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148D4-03D0-4437-BED4-FB30767B645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121374-5D8C-416B-9E2B-245F032B32E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43BE54-B288-4698-8F70-C84AFC1872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7224A-B53D-4F0B-B0AC-56CF4B894F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084E9-DF43-4656-A194-723ED41324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B2BB9A-344D-4D77-A8CB-6168AF7927E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857D92-C19C-470C-B604-768A8B09FA2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A8011C-E296-49DA-B4D9-C7FFFED17E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88604-4B9D-4A28-A0C2-37104B103D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7C5043-26DF-460D-8B66-B5AC0342046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14FD85-0A15-4699-BF82-6B176721D4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036DD-B7EA-4E29-B10C-39B9E12AEFA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6548D3-A3D0-4E46-8397-45DE30FA204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B8D780-AD4A-4B9B-9E4D-B1AAAE12958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D9FD91-7D3B-41D3-8343-103F8778D8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93142A-0416-453A-9C93-4F912DF010A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43CB22-E0D2-4407-A040-9EE7D4DFD32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96583A9-12F9-4B6C-A4E3-F4ADE77820B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7203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203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203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203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203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204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204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204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204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204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204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204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204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204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204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205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205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205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205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205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205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2056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72057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72058" name="Rectangle 26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72059" name="Rectangle 2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72060" name="Rectangle 2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1E55948-6AC5-4AFF-8F21-319F217236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88F9F-B84C-4AA3-9C87-D5D1890F7D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180622-6E34-4631-96FE-DE67C2C58AD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95850A-F22D-45C0-960A-41B41235A81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6F938E-C862-4E2D-9634-7FF805B11D5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7D4DF7-2021-449D-8382-35B343E96E7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F18C50C-EB1C-4C5A-8323-6F6CBBCA7F8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D03D7E5-1189-4546-BA62-136370932DD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CB39DD9-6538-4537-B90F-E4C8F398CB2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046803B-4438-4F55-9E2E-AA94895B40A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2DEDFE-38C2-427E-868C-7846DC22FF8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FA62118-7FF7-4CCF-B12F-A5B990E914B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EAFA2-72C1-4892-A0A2-DFBE1FCF0B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 altLang="en-US" smtClean="0"/>
              <a:t>Образец подзаголовка</a:t>
            </a:r>
            <a:endParaRPr lang="ru-RU" altLang="en-US"/>
          </a:p>
        </p:txBody>
      </p:sp>
      <p:sp>
        <p:nvSpPr>
          <p:cNvPr id="23040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23040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2304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DD57D62-DB3B-48D9-88F1-788F7220F8DC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230407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0408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6926B4-7A5D-4DD5-9B1F-04B984C97CAE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  <p:transition spd="slow">
    <p:push dir="d"/>
  </p:transition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885138-7DF2-4458-B1A5-F42C414B5ECB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  <p:transition spd="slow">
    <p:push dir="d"/>
  </p:transition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D3DCF-8B43-49B6-9B26-A2A47998A627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  <p:transition spd="slow">
    <p:push dir="d"/>
  </p:transition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C72B21-94D0-42EF-944C-9DBE0449BA2B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  <p:transition spd="slow">
    <p:push dir="d"/>
  </p:transition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BD3D81-A3E7-4CC5-80CD-8244060AA4F0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  <p:transition spd="slow">
    <p:push dir="d"/>
  </p:transition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817FD-901C-4355-A26B-1F39B9FDA1C6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  <p:transition spd="slow">
    <p:push dir="d"/>
  </p:transition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79A87A-ECEF-409A-8D6E-B3A122E06C27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  <p:transition spd="slow">
    <p:push dir="d"/>
  </p:transition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F6B3CF-05E5-4C1F-94DF-A485EF7C088E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  <p:transition spd="slow">
    <p:push dir="d"/>
  </p:transition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D8FD7F-06DC-4221-9553-99CF120BC2C4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  <p:transition spd="slow">
    <p:push dir="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050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5800" y="40386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49AB6-C0CA-4CFE-B244-4309EF8DFE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FC7950-8083-4AAC-890D-33DAB77A6D2E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  <p:transition spd="slow">
    <p:push dir="d"/>
  </p:transition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12291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12293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94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95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96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97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98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99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00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01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02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03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04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05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06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07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08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09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10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11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12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13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14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15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16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17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12319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20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21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22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23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24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25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26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27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28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29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30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31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32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33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5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12335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36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6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12338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39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40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41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42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43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44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45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46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2347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48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49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50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51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52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53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54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2355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2356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2357" name="Rectangle 6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358" name="Rectangle 7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359" name="Rectangle 7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1188B-BBA2-4449-B9AC-FDFFB59EA20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97C24-77A5-42F2-8337-8C26057EE8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364BF-C1D7-426C-B6E8-C2B85404B0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E7A15-EA68-4EC9-81B2-7642E6D9FA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BD6AF-EE8C-4F96-B3BE-71E28029321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21DCA-A33F-4D06-A2AA-96AE015E4B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33C4B-C394-42E1-9EAA-8D6D86BEF5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C5F4C-6D95-4B13-A605-CF1109A36A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9BEBA-184D-4B6F-8770-D9E1542AA44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0" y="40386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1CF9E-17C7-4E6B-B6D4-DF2E5243CF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AC9F1-EDB4-492E-964B-0250B77061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0DFBA-25F0-48D7-8B07-9E5BB25A638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94211" name="Picture 3" descr="minispi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</p:spPr>
      </p:pic>
      <p:sp>
        <p:nvSpPr>
          <p:cNvPr id="94212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94213" name="Picture 5" descr="minispir"/>
          <p:cNvPicPr>
            <a:picLocks noChangeAspect="1" noChangeArrowheads="1"/>
          </p:cNvPicPr>
          <p:nvPr/>
        </p:nvPicPr>
        <p:blipFill>
          <a:blip r:embed="rId3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</p:spPr>
      </p:pic>
      <p:sp>
        <p:nvSpPr>
          <p:cNvPr id="9421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94216" name="Rectangle 8"/>
          <p:cNvSpPr>
            <a:spLocks noGrp="1" noChangeArrowheads="1"/>
          </p:cNvSpPr>
          <p:nvPr>
            <p:ph type="dt" sz="half" idx="2"/>
          </p:nvPr>
        </p:nvSpPr>
        <p:spPr>
          <a:xfrm>
            <a:off x="1117600" y="6115050"/>
            <a:ext cx="1930400" cy="514350"/>
          </a:xfrm>
        </p:spPr>
        <p:txBody>
          <a:bodyPr/>
          <a:lstStyle>
            <a:lvl1pPr>
              <a:defRPr>
                <a:solidFill>
                  <a:srgbClr val="CC9864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23.03.2009</a:t>
            </a:fld>
            <a:endParaRPr lang="ru-RU"/>
          </a:p>
        </p:txBody>
      </p:sp>
      <p:sp>
        <p:nvSpPr>
          <p:cNvPr id="94217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3556000" y="6115050"/>
            <a:ext cx="2844800" cy="514350"/>
          </a:xfrm>
        </p:spPr>
        <p:txBody>
          <a:bodyPr/>
          <a:lstStyle>
            <a:lvl1pPr>
              <a:defRPr>
                <a:solidFill>
                  <a:srgbClr val="CC9864"/>
                </a:solidFill>
              </a:defRPr>
            </a:lvl1pPr>
          </a:lstStyle>
          <a:p>
            <a:endParaRPr lang="ru-RU"/>
          </a:p>
        </p:txBody>
      </p:sp>
      <p:sp>
        <p:nvSpPr>
          <p:cNvPr id="94218" name="Rectangle 1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115050"/>
            <a:ext cx="1828800" cy="514350"/>
          </a:xfrm>
        </p:spPr>
        <p:txBody>
          <a:bodyPr/>
          <a:lstStyle>
            <a:lvl1pPr>
              <a:defRPr>
                <a:solidFill>
                  <a:srgbClr val="CC9864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4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4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4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4" grpId="0"/>
      <p:bldP spid="94215" grpId="0" build="p"/>
    </p:bld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7716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7716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23.03.2009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23.03.2009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23.03.2009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23.03.2009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23.03.2009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1600" y="1371600"/>
            <a:ext cx="8940800" cy="4762500"/>
            <a:chOff x="64" y="864"/>
            <a:chExt cx="5632" cy="300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64" y="864"/>
              <a:ext cx="5632" cy="18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ltGray">
            <a:xfrm>
              <a:off x="160" y="1116"/>
              <a:ext cx="5440" cy="96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50000">
                  <a:schemeClr val="bg2"/>
                </a:gs>
                <a:gs pos="100000">
                  <a:schemeClr val="tx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64" y="3732"/>
              <a:ext cx="5632" cy="132"/>
              <a:chOff x="64" y="3732"/>
              <a:chExt cx="5632" cy="132"/>
            </a:xfrm>
          </p:grpSpPr>
          <p:sp>
            <p:nvSpPr>
              <p:cNvPr id="8" name="Rectangle 6"/>
              <p:cNvSpPr>
                <a:spLocks noChangeArrowheads="1"/>
              </p:cNvSpPr>
              <p:nvPr/>
            </p:nvSpPr>
            <p:spPr bwMode="ltGray">
              <a:xfrm>
                <a:off x="64" y="3804"/>
                <a:ext cx="5632" cy="6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ltGray">
              <a:xfrm>
                <a:off x="229" y="3732"/>
                <a:ext cx="5302" cy="24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44040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4041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C0E5C2-F2EA-49C3-9C08-032E4678E3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23.03.2009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6100" y="40005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40005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40005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066800" y="1771650"/>
            <a:ext cx="7772400" cy="41148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41400" y="61579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05200" y="61579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34200" y="61579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23.03.2009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66CB5-1A85-4A12-86B6-A7C3396991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98918-72B3-4C13-8374-259106289F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66061-CBEA-4039-9F40-D219163F87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7F3A5-27D2-4B6D-BB61-E69BFA1870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1BF31-15B9-4919-B256-FD2FD85D43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7230B-9FA9-4D17-BD49-B54A982070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F90B3-6ADE-4C0C-8207-64AFEC5DF8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43FF4-C120-4BF4-A0CA-6CE76EA29D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EC953-E67E-42D7-A14F-0578EA0AFF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723900"/>
            <a:ext cx="1943100" cy="55245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723900"/>
            <a:ext cx="5676900" cy="55245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00872-F3A8-41E0-A5A1-28EC2858F2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23.03.2009</a:t>
            </a:fld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723900"/>
            <a:ext cx="7772400" cy="1181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0" y="42672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EC7F7-A987-4E65-94CD-C017DFE167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723900"/>
            <a:ext cx="7772400" cy="1181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21336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5800" y="42672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BC2D6-62B2-457D-959F-5828F6FBBB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3024188" y="46038"/>
            <a:ext cx="3144837" cy="1046162"/>
          </a:xfrm>
          <a:custGeom>
            <a:avLst/>
            <a:gdLst/>
            <a:ahLst/>
            <a:cxnLst>
              <a:cxn ang="0">
                <a:pos x="26" y="107"/>
              </a:cxn>
              <a:cxn ang="0">
                <a:pos x="42" y="100"/>
              </a:cxn>
              <a:cxn ang="0">
                <a:pos x="717" y="100"/>
              </a:cxn>
              <a:cxn ang="0">
                <a:pos x="767" y="64"/>
              </a:cxn>
              <a:cxn ang="0">
                <a:pos x="801" y="44"/>
              </a:cxn>
              <a:cxn ang="0">
                <a:pos x="835" y="28"/>
              </a:cxn>
              <a:cxn ang="0">
                <a:pos x="877" y="18"/>
              </a:cxn>
              <a:cxn ang="0">
                <a:pos x="917" y="9"/>
              </a:cxn>
              <a:cxn ang="0">
                <a:pos x="960" y="4"/>
              </a:cxn>
              <a:cxn ang="0">
                <a:pos x="1014" y="0"/>
              </a:cxn>
              <a:cxn ang="0">
                <a:pos x="1076" y="9"/>
              </a:cxn>
              <a:cxn ang="0">
                <a:pos x="1133" y="24"/>
              </a:cxn>
              <a:cxn ang="0">
                <a:pos x="1174" y="44"/>
              </a:cxn>
              <a:cxn ang="0">
                <a:pos x="1219" y="64"/>
              </a:cxn>
              <a:cxn ang="0">
                <a:pos x="1247" y="82"/>
              </a:cxn>
              <a:cxn ang="0">
                <a:pos x="1273" y="103"/>
              </a:cxn>
              <a:cxn ang="0">
                <a:pos x="1919" y="100"/>
              </a:cxn>
              <a:cxn ang="0">
                <a:pos x="1941" y="105"/>
              </a:cxn>
              <a:cxn ang="0">
                <a:pos x="1956" y="116"/>
              </a:cxn>
              <a:cxn ang="0">
                <a:pos x="1970" y="146"/>
              </a:cxn>
              <a:cxn ang="0">
                <a:pos x="1978" y="180"/>
              </a:cxn>
              <a:cxn ang="0">
                <a:pos x="1980" y="220"/>
              </a:cxn>
              <a:cxn ang="0">
                <a:pos x="1980" y="559"/>
              </a:cxn>
              <a:cxn ang="0">
                <a:pos x="1284" y="560"/>
              </a:cxn>
              <a:cxn ang="0">
                <a:pos x="1112" y="656"/>
              </a:cxn>
              <a:cxn ang="0">
                <a:pos x="829" y="658"/>
              </a:cxn>
              <a:cxn ang="0">
                <a:pos x="694" y="554"/>
              </a:cxn>
              <a:cxn ang="0">
                <a:pos x="74" y="559"/>
              </a:cxn>
              <a:cxn ang="0">
                <a:pos x="0" y="559"/>
              </a:cxn>
              <a:cxn ang="0">
                <a:pos x="0" y="243"/>
              </a:cxn>
              <a:cxn ang="0">
                <a:pos x="0" y="196"/>
              </a:cxn>
              <a:cxn ang="0">
                <a:pos x="8" y="151"/>
              </a:cxn>
              <a:cxn ang="0">
                <a:pos x="15" y="128"/>
              </a:cxn>
              <a:cxn ang="0">
                <a:pos x="26" y="107"/>
              </a:cxn>
            </a:cxnLst>
            <a:rect l="0" t="0" r="r" b="b"/>
            <a:pathLst>
              <a:path w="1981" h="659">
                <a:moveTo>
                  <a:pt x="26" y="107"/>
                </a:moveTo>
                <a:lnTo>
                  <a:pt x="42" y="100"/>
                </a:lnTo>
                <a:lnTo>
                  <a:pt x="717" y="100"/>
                </a:lnTo>
                <a:lnTo>
                  <a:pt x="767" y="64"/>
                </a:lnTo>
                <a:lnTo>
                  <a:pt x="801" y="44"/>
                </a:lnTo>
                <a:lnTo>
                  <a:pt x="835" y="28"/>
                </a:lnTo>
                <a:lnTo>
                  <a:pt x="877" y="18"/>
                </a:lnTo>
                <a:lnTo>
                  <a:pt x="917" y="9"/>
                </a:lnTo>
                <a:lnTo>
                  <a:pt x="960" y="4"/>
                </a:lnTo>
                <a:lnTo>
                  <a:pt x="1014" y="0"/>
                </a:lnTo>
                <a:lnTo>
                  <a:pt x="1076" y="9"/>
                </a:lnTo>
                <a:lnTo>
                  <a:pt x="1133" y="24"/>
                </a:lnTo>
                <a:lnTo>
                  <a:pt x="1174" y="44"/>
                </a:lnTo>
                <a:lnTo>
                  <a:pt x="1219" y="64"/>
                </a:lnTo>
                <a:lnTo>
                  <a:pt x="1247" y="82"/>
                </a:lnTo>
                <a:lnTo>
                  <a:pt x="1273" y="103"/>
                </a:lnTo>
                <a:lnTo>
                  <a:pt x="1919" y="100"/>
                </a:lnTo>
                <a:lnTo>
                  <a:pt x="1941" y="105"/>
                </a:lnTo>
                <a:lnTo>
                  <a:pt x="1956" y="116"/>
                </a:lnTo>
                <a:lnTo>
                  <a:pt x="1970" y="146"/>
                </a:lnTo>
                <a:lnTo>
                  <a:pt x="1978" y="180"/>
                </a:lnTo>
                <a:lnTo>
                  <a:pt x="1980" y="220"/>
                </a:lnTo>
                <a:lnTo>
                  <a:pt x="1980" y="559"/>
                </a:lnTo>
                <a:lnTo>
                  <a:pt x="1284" y="560"/>
                </a:lnTo>
                <a:lnTo>
                  <a:pt x="1112" y="656"/>
                </a:lnTo>
                <a:lnTo>
                  <a:pt x="829" y="658"/>
                </a:lnTo>
                <a:lnTo>
                  <a:pt x="694" y="554"/>
                </a:lnTo>
                <a:lnTo>
                  <a:pt x="74" y="559"/>
                </a:lnTo>
                <a:lnTo>
                  <a:pt x="0" y="559"/>
                </a:lnTo>
                <a:lnTo>
                  <a:pt x="0" y="243"/>
                </a:lnTo>
                <a:lnTo>
                  <a:pt x="0" y="196"/>
                </a:lnTo>
                <a:lnTo>
                  <a:pt x="8" y="151"/>
                </a:lnTo>
                <a:lnTo>
                  <a:pt x="15" y="128"/>
                </a:lnTo>
                <a:lnTo>
                  <a:pt x="26" y="107"/>
                </a:lnTo>
              </a:path>
            </a:pathLst>
          </a:custGeom>
          <a:gradFill rotWithShape="0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4003675" y="57150"/>
            <a:ext cx="1217613" cy="1079500"/>
          </a:xfrm>
          <a:prstGeom prst="ellipse">
            <a:avLst/>
          </a:prstGeom>
          <a:gradFill rotWithShape="0">
            <a:gsLst>
              <a:gs pos="0">
                <a:srgbClr val="00CC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3022600" y="684213"/>
            <a:ext cx="3146425" cy="485775"/>
          </a:xfrm>
          <a:custGeom>
            <a:avLst/>
            <a:gdLst/>
            <a:ahLst/>
            <a:cxnLst>
              <a:cxn ang="0">
                <a:pos x="96" y="68"/>
              </a:cxn>
              <a:cxn ang="0">
                <a:pos x="156" y="68"/>
              </a:cxn>
              <a:cxn ang="0">
                <a:pos x="203" y="101"/>
              </a:cxn>
              <a:cxn ang="0">
                <a:pos x="279" y="82"/>
              </a:cxn>
              <a:cxn ang="0">
                <a:pos x="366" y="71"/>
              </a:cxn>
              <a:cxn ang="0">
                <a:pos x="427" y="92"/>
              </a:cxn>
              <a:cxn ang="0">
                <a:pos x="493" y="82"/>
              </a:cxn>
              <a:cxn ang="0">
                <a:pos x="599" y="87"/>
              </a:cxn>
              <a:cxn ang="0">
                <a:pos x="667" y="101"/>
              </a:cxn>
              <a:cxn ang="0">
                <a:pos x="766" y="128"/>
              </a:cxn>
              <a:cxn ang="0">
                <a:pos x="814" y="158"/>
              </a:cxn>
              <a:cxn ang="0">
                <a:pos x="850" y="208"/>
              </a:cxn>
              <a:cxn ang="0">
                <a:pos x="917" y="206"/>
              </a:cxn>
              <a:cxn ang="0">
                <a:pos x="979" y="222"/>
              </a:cxn>
              <a:cxn ang="0">
                <a:pos x="1033" y="210"/>
              </a:cxn>
              <a:cxn ang="0">
                <a:pos x="1091" y="194"/>
              </a:cxn>
              <a:cxn ang="0">
                <a:pos x="1156" y="162"/>
              </a:cxn>
              <a:cxn ang="0">
                <a:pos x="1220" y="109"/>
              </a:cxn>
              <a:cxn ang="0">
                <a:pos x="1291" y="83"/>
              </a:cxn>
              <a:cxn ang="0">
                <a:pos x="1339" y="90"/>
              </a:cxn>
              <a:cxn ang="0">
                <a:pos x="1398" y="91"/>
              </a:cxn>
              <a:cxn ang="0">
                <a:pos x="1480" y="111"/>
              </a:cxn>
              <a:cxn ang="0">
                <a:pos x="1527" y="82"/>
              </a:cxn>
              <a:cxn ang="0">
                <a:pos x="1569" y="88"/>
              </a:cxn>
              <a:cxn ang="0">
                <a:pos x="1642" y="53"/>
              </a:cxn>
              <a:cxn ang="0">
                <a:pos x="1687" y="57"/>
              </a:cxn>
              <a:cxn ang="0">
                <a:pos x="1739" y="11"/>
              </a:cxn>
              <a:cxn ang="0">
                <a:pos x="1792" y="51"/>
              </a:cxn>
              <a:cxn ang="0">
                <a:pos x="1847" y="0"/>
              </a:cxn>
              <a:cxn ang="0">
                <a:pos x="1896" y="61"/>
              </a:cxn>
              <a:cxn ang="0">
                <a:pos x="1946" y="26"/>
              </a:cxn>
              <a:cxn ang="0">
                <a:pos x="1981" y="46"/>
              </a:cxn>
              <a:cxn ang="0">
                <a:pos x="1304" y="230"/>
              </a:cxn>
              <a:cxn ang="0">
                <a:pos x="893" y="305"/>
              </a:cxn>
              <a:cxn ang="0">
                <a:pos x="699" y="157"/>
              </a:cxn>
              <a:cxn ang="0">
                <a:pos x="0" y="31"/>
              </a:cxn>
              <a:cxn ang="0">
                <a:pos x="29" y="53"/>
              </a:cxn>
              <a:cxn ang="0">
                <a:pos x="68" y="61"/>
              </a:cxn>
            </a:cxnLst>
            <a:rect l="0" t="0" r="r" b="b"/>
            <a:pathLst>
              <a:path w="1982" h="306">
                <a:moveTo>
                  <a:pt x="68" y="61"/>
                </a:moveTo>
                <a:lnTo>
                  <a:pt x="96" y="68"/>
                </a:lnTo>
                <a:lnTo>
                  <a:pt x="126" y="61"/>
                </a:lnTo>
                <a:lnTo>
                  <a:pt x="156" y="68"/>
                </a:lnTo>
                <a:lnTo>
                  <a:pt x="178" y="86"/>
                </a:lnTo>
                <a:lnTo>
                  <a:pt x="203" y="101"/>
                </a:lnTo>
                <a:lnTo>
                  <a:pt x="244" y="88"/>
                </a:lnTo>
                <a:lnTo>
                  <a:pt x="279" y="82"/>
                </a:lnTo>
                <a:lnTo>
                  <a:pt x="330" y="82"/>
                </a:lnTo>
                <a:lnTo>
                  <a:pt x="366" y="71"/>
                </a:lnTo>
                <a:lnTo>
                  <a:pt x="398" y="81"/>
                </a:lnTo>
                <a:lnTo>
                  <a:pt x="427" y="92"/>
                </a:lnTo>
                <a:lnTo>
                  <a:pt x="452" y="95"/>
                </a:lnTo>
                <a:lnTo>
                  <a:pt x="493" y="82"/>
                </a:lnTo>
                <a:lnTo>
                  <a:pt x="536" y="82"/>
                </a:lnTo>
                <a:lnTo>
                  <a:pt x="599" y="87"/>
                </a:lnTo>
                <a:lnTo>
                  <a:pt x="625" y="105"/>
                </a:lnTo>
                <a:lnTo>
                  <a:pt x="667" y="101"/>
                </a:lnTo>
                <a:lnTo>
                  <a:pt x="725" y="95"/>
                </a:lnTo>
                <a:lnTo>
                  <a:pt x="766" y="128"/>
                </a:lnTo>
                <a:lnTo>
                  <a:pt x="790" y="135"/>
                </a:lnTo>
                <a:lnTo>
                  <a:pt x="814" y="158"/>
                </a:lnTo>
                <a:lnTo>
                  <a:pt x="826" y="194"/>
                </a:lnTo>
                <a:lnTo>
                  <a:pt x="850" y="208"/>
                </a:lnTo>
                <a:lnTo>
                  <a:pt x="880" y="208"/>
                </a:lnTo>
                <a:lnTo>
                  <a:pt x="917" y="206"/>
                </a:lnTo>
                <a:lnTo>
                  <a:pt x="953" y="208"/>
                </a:lnTo>
                <a:lnTo>
                  <a:pt x="979" y="222"/>
                </a:lnTo>
                <a:lnTo>
                  <a:pt x="999" y="211"/>
                </a:lnTo>
                <a:lnTo>
                  <a:pt x="1033" y="210"/>
                </a:lnTo>
                <a:lnTo>
                  <a:pt x="1065" y="189"/>
                </a:lnTo>
                <a:lnTo>
                  <a:pt x="1091" y="194"/>
                </a:lnTo>
                <a:lnTo>
                  <a:pt x="1136" y="187"/>
                </a:lnTo>
                <a:lnTo>
                  <a:pt x="1156" y="162"/>
                </a:lnTo>
                <a:lnTo>
                  <a:pt x="1208" y="141"/>
                </a:lnTo>
                <a:lnTo>
                  <a:pt x="1220" y="109"/>
                </a:lnTo>
                <a:lnTo>
                  <a:pt x="1246" y="93"/>
                </a:lnTo>
                <a:lnTo>
                  <a:pt x="1291" y="83"/>
                </a:lnTo>
                <a:lnTo>
                  <a:pt x="1315" y="95"/>
                </a:lnTo>
                <a:lnTo>
                  <a:pt x="1339" y="90"/>
                </a:lnTo>
                <a:lnTo>
                  <a:pt x="1368" y="101"/>
                </a:lnTo>
                <a:lnTo>
                  <a:pt x="1398" y="91"/>
                </a:lnTo>
                <a:lnTo>
                  <a:pt x="1455" y="101"/>
                </a:lnTo>
                <a:lnTo>
                  <a:pt x="1480" y="111"/>
                </a:lnTo>
                <a:lnTo>
                  <a:pt x="1508" y="84"/>
                </a:lnTo>
                <a:lnTo>
                  <a:pt x="1527" y="82"/>
                </a:lnTo>
                <a:lnTo>
                  <a:pt x="1549" y="92"/>
                </a:lnTo>
                <a:lnTo>
                  <a:pt x="1569" y="88"/>
                </a:lnTo>
                <a:lnTo>
                  <a:pt x="1596" y="61"/>
                </a:lnTo>
                <a:lnTo>
                  <a:pt x="1642" y="53"/>
                </a:lnTo>
                <a:lnTo>
                  <a:pt x="1664" y="57"/>
                </a:lnTo>
                <a:lnTo>
                  <a:pt x="1687" y="57"/>
                </a:lnTo>
                <a:lnTo>
                  <a:pt x="1720" y="23"/>
                </a:lnTo>
                <a:lnTo>
                  <a:pt x="1739" y="11"/>
                </a:lnTo>
                <a:lnTo>
                  <a:pt x="1764" y="16"/>
                </a:lnTo>
                <a:lnTo>
                  <a:pt x="1792" y="51"/>
                </a:lnTo>
                <a:lnTo>
                  <a:pt x="1820" y="29"/>
                </a:lnTo>
                <a:lnTo>
                  <a:pt x="1847" y="0"/>
                </a:lnTo>
                <a:lnTo>
                  <a:pt x="1870" y="1"/>
                </a:lnTo>
                <a:lnTo>
                  <a:pt x="1896" y="61"/>
                </a:lnTo>
                <a:lnTo>
                  <a:pt x="1917" y="51"/>
                </a:lnTo>
                <a:lnTo>
                  <a:pt x="1946" y="26"/>
                </a:lnTo>
                <a:lnTo>
                  <a:pt x="1969" y="25"/>
                </a:lnTo>
                <a:lnTo>
                  <a:pt x="1981" y="46"/>
                </a:lnTo>
                <a:lnTo>
                  <a:pt x="1981" y="196"/>
                </a:lnTo>
                <a:lnTo>
                  <a:pt x="1304" y="230"/>
                </a:lnTo>
                <a:lnTo>
                  <a:pt x="1098" y="293"/>
                </a:lnTo>
                <a:lnTo>
                  <a:pt x="893" y="305"/>
                </a:lnTo>
                <a:lnTo>
                  <a:pt x="792" y="250"/>
                </a:lnTo>
                <a:lnTo>
                  <a:pt x="699" y="157"/>
                </a:lnTo>
                <a:lnTo>
                  <a:pt x="0" y="141"/>
                </a:lnTo>
                <a:lnTo>
                  <a:pt x="0" y="31"/>
                </a:lnTo>
                <a:lnTo>
                  <a:pt x="12" y="47"/>
                </a:lnTo>
                <a:lnTo>
                  <a:pt x="29" y="53"/>
                </a:lnTo>
                <a:lnTo>
                  <a:pt x="51" y="55"/>
                </a:lnTo>
                <a:lnTo>
                  <a:pt x="68" y="61"/>
                </a:lnTo>
              </a:path>
            </a:pathLst>
          </a:custGeom>
          <a:solidFill>
            <a:srgbClr val="003300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Freeform 8"/>
          <p:cNvSpPr>
            <a:spLocks/>
          </p:cNvSpPr>
          <p:nvPr/>
        </p:nvSpPr>
        <p:spPr bwMode="auto">
          <a:xfrm>
            <a:off x="3022600" y="771525"/>
            <a:ext cx="3146425" cy="490538"/>
          </a:xfrm>
          <a:custGeom>
            <a:avLst/>
            <a:gdLst/>
            <a:ahLst/>
            <a:cxnLst>
              <a:cxn ang="0">
                <a:pos x="42" y="200"/>
              </a:cxn>
              <a:cxn ang="0">
                <a:pos x="714" y="201"/>
              </a:cxn>
              <a:cxn ang="0">
                <a:pos x="772" y="249"/>
              </a:cxn>
              <a:cxn ang="0">
                <a:pos x="844" y="281"/>
              </a:cxn>
              <a:cxn ang="0">
                <a:pos x="932" y="301"/>
              </a:cxn>
              <a:cxn ang="0">
                <a:pos x="1065" y="301"/>
              </a:cxn>
              <a:cxn ang="0">
                <a:pos x="1221" y="253"/>
              </a:cxn>
              <a:cxn ang="0">
                <a:pos x="1287" y="200"/>
              </a:cxn>
              <a:cxn ang="0">
                <a:pos x="1942" y="199"/>
              </a:cxn>
              <a:cxn ang="0">
                <a:pos x="1971" y="184"/>
              </a:cxn>
              <a:cxn ang="0">
                <a:pos x="1981" y="155"/>
              </a:cxn>
              <a:cxn ang="0">
                <a:pos x="1964" y="0"/>
              </a:cxn>
              <a:cxn ang="0">
                <a:pos x="1946" y="29"/>
              </a:cxn>
              <a:cxn ang="0">
                <a:pos x="1931" y="53"/>
              </a:cxn>
              <a:cxn ang="0">
                <a:pos x="1897" y="38"/>
              </a:cxn>
              <a:cxn ang="0">
                <a:pos x="1856" y="23"/>
              </a:cxn>
              <a:cxn ang="0">
                <a:pos x="1805" y="53"/>
              </a:cxn>
              <a:cxn ang="0">
                <a:pos x="1771" y="38"/>
              </a:cxn>
              <a:cxn ang="0">
                <a:pos x="1727" y="31"/>
              </a:cxn>
              <a:cxn ang="0">
                <a:pos x="1705" y="61"/>
              </a:cxn>
              <a:cxn ang="0">
                <a:pos x="1660" y="53"/>
              </a:cxn>
              <a:cxn ang="0">
                <a:pos x="1597" y="61"/>
              </a:cxn>
              <a:cxn ang="0">
                <a:pos x="1538" y="53"/>
              </a:cxn>
              <a:cxn ang="0">
                <a:pos x="1479" y="76"/>
              </a:cxn>
              <a:cxn ang="0">
                <a:pos x="1429" y="55"/>
              </a:cxn>
              <a:cxn ang="0">
                <a:pos x="1344" y="72"/>
              </a:cxn>
              <a:cxn ang="0">
                <a:pos x="1281" y="69"/>
              </a:cxn>
              <a:cxn ang="0">
                <a:pos x="1242" y="130"/>
              </a:cxn>
              <a:cxn ang="0">
                <a:pos x="1214" y="178"/>
              </a:cxn>
              <a:cxn ang="0">
                <a:pos x="1156" y="196"/>
              </a:cxn>
              <a:cxn ang="0">
                <a:pos x="1106" y="213"/>
              </a:cxn>
              <a:cxn ang="0">
                <a:pos x="1005" y="221"/>
              </a:cxn>
              <a:cxn ang="0">
                <a:pos x="883" y="233"/>
              </a:cxn>
              <a:cxn ang="0">
                <a:pos x="792" y="186"/>
              </a:cxn>
              <a:cxn ang="0">
                <a:pos x="721" y="91"/>
              </a:cxn>
              <a:cxn ang="0">
                <a:pos x="634" y="76"/>
              </a:cxn>
              <a:cxn ang="0">
                <a:pos x="526" y="53"/>
              </a:cxn>
              <a:cxn ang="0">
                <a:pos x="415" y="38"/>
              </a:cxn>
              <a:cxn ang="0">
                <a:pos x="339" y="57"/>
              </a:cxn>
              <a:cxn ang="0">
                <a:pos x="295" y="51"/>
              </a:cxn>
              <a:cxn ang="0">
                <a:pos x="231" y="59"/>
              </a:cxn>
              <a:cxn ang="0">
                <a:pos x="162" y="57"/>
              </a:cxn>
              <a:cxn ang="0">
                <a:pos x="90" y="70"/>
              </a:cxn>
              <a:cxn ang="0">
                <a:pos x="18" y="61"/>
              </a:cxn>
              <a:cxn ang="0">
                <a:pos x="2" y="120"/>
              </a:cxn>
              <a:cxn ang="0">
                <a:pos x="14" y="190"/>
              </a:cxn>
            </a:cxnLst>
            <a:rect l="0" t="0" r="r" b="b"/>
            <a:pathLst>
              <a:path w="1982" h="309">
                <a:moveTo>
                  <a:pt x="26" y="196"/>
                </a:moveTo>
                <a:lnTo>
                  <a:pt x="42" y="200"/>
                </a:lnTo>
                <a:lnTo>
                  <a:pt x="61" y="201"/>
                </a:lnTo>
                <a:lnTo>
                  <a:pt x="714" y="201"/>
                </a:lnTo>
                <a:lnTo>
                  <a:pt x="727" y="217"/>
                </a:lnTo>
                <a:lnTo>
                  <a:pt x="772" y="249"/>
                </a:lnTo>
                <a:lnTo>
                  <a:pt x="811" y="267"/>
                </a:lnTo>
                <a:lnTo>
                  <a:pt x="844" y="281"/>
                </a:lnTo>
                <a:lnTo>
                  <a:pt x="887" y="296"/>
                </a:lnTo>
                <a:lnTo>
                  <a:pt x="932" y="301"/>
                </a:lnTo>
                <a:lnTo>
                  <a:pt x="1001" y="308"/>
                </a:lnTo>
                <a:lnTo>
                  <a:pt x="1065" y="301"/>
                </a:lnTo>
                <a:lnTo>
                  <a:pt x="1147" y="285"/>
                </a:lnTo>
                <a:lnTo>
                  <a:pt x="1221" y="253"/>
                </a:lnTo>
                <a:lnTo>
                  <a:pt x="1264" y="221"/>
                </a:lnTo>
                <a:lnTo>
                  <a:pt x="1287" y="200"/>
                </a:lnTo>
                <a:lnTo>
                  <a:pt x="1920" y="201"/>
                </a:lnTo>
                <a:lnTo>
                  <a:pt x="1942" y="199"/>
                </a:lnTo>
                <a:lnTo>
                  <a:pt x="1957" y="195"/>
                </a:lnTo>
                <a:lnTo>
                  <a:pt x="1971" y="184"/>
                </a:lnTo>
                <a:lnTo>
                  <a:pt x="1979" y="170"/>
                </a:lnTo>
                <a:lnTo>
                  <a:pt x="1981" y="155"/>
                </a:lnTo>
                <a:lnTo>
                  <a:pt x="1981" y="23"/>
                </a:lnTo>
                <a:lnTo>
                  <a:pt x="1964" y="0"/>
                </a:lnTo>
                <a:lnTo>
                  <a:pt x="1955" y="7"/>
                </a:lnTo>
                <a:lnTo>
                  <a:pt x="1946" y="29"/>
                </a:lnTo>
                <a:lnTo>
                  <a:pt x="1940" y="55"/>
                </a:lnTo>
                <a:lnTo>
                  <a:pt x="1931" y="53"/>
                </a:lnTo>
                <a:lnTo>
                  <a:pt x="1920" y="51"/>
                </a:lnTo>
                <a:lnTo>
                  <a:pt x="1897" y="38"/>
                </a:lnTo>
                <a:lnTo>
                  <a:pt x="1881" y="27"/>
                </a:lnTo>
                <a:lnTo>
                  <a:pt x="1856" y="23"/>
                </a:lnTo>
                <a:lnTo>
                  <a:pt x="1830" y="35"/>
                </a:lnTo>
                <a:lnTo>
                  <a:pt x="1805" y="53"/>
                </a:lnTo>
                <a:lnTo>
                  <a:pt x="1787" y="40"/>
                </a:lnTo>
                <a:lnTo>
                  <a:pt x="1771" y="38"/>
                </a:lnTo>
                <a:lnTo>
                  <a:pt x="1749" y="27"/>
                </a:lnTo>
                <a:lnTo>
                  <a:pt x="1727" y="31"/>
                </a:lnTo>
                <a:lnTo>
                  <a:pt x="1711" y="44"/>
                </a:lnTo>
                <a:lnTo>
                  <a:pt x="1705" y="61"/>
                </a:lnTo>
                <a:lnTo>
                  <a:pt x="1686" y="53"/>
                </a:lnTo>
                <a:lnTo>
                  <a:pt x="1660" y="53"/>
                </a:lnTo>
                <a:lnTo>
                  <a:pt x="1627" y="46"/>
                </a:lnTo>
                <a:lnTo>
                  <a:pt x="1597" y="61"/>
                </a:lnTo>
                <a:lnTo>
                  <a:pt x="1571" y="39"/>
                </a:lnTo>
                <a:lnTo>
                  <a:pt x="1538" y="53"/>
                </a:lnTo>
                <a:lnTo>
                  <a:pt x="1505" y="89"/>
                </a:lnTo>
                <a:lnTo>
                  <a:pt x="1479" y="76"/>
                </a:lnTo>
                <a:lnTo>
                  <a:pt x="1455" y="62"/>
                </a:lnTo>
                <a:lnTo>
                  <a:pt x="1429" y="55"/>
                </a:lnTo>
                <a:lnTo>
                  <a:pt x="1396" y="61"/>
                </a:lnTo>
                <a:lnTo>
                  <a:pt x="1344" y="72"/>
                </a:lnTo>
                <a:lnTo>
                  <a:pt x="1297" y="60"/>
                </a:lnTo>
                <a:lnTo>
                  <a:pt x="1281" y="69"/>
                </a:lnTo>
                <a:lnTo>
                  <a:pt x="1259" y="91"/>
                </a:lnTo>
                <a:lnTo>
                  <a:pt x="1242" y="130"/>
                </a:lnTo>
                <a:lnTo>
                  <a:pt x="1222" y="150"/>
                </a:lnTo>
                <a:lnTo>
                  <a:pt x="1214" y="178"/>
                </a:lnTo>
                <a:lnTo>
                  <a:pt x="1192" y="190"/>
                </a:lnTo>
                <a:lnTo>
                  <a:pt x="1156" y="196"/>
                </a:lnTo>
                <a:lnTo>
                  <a:pt x="1115" y="199"/>
                </a:lnTo>
                <a:lnTo>
                  <a:pt x="1106" y="213"/>
                </a:lnTo>
                <a:lnTo>
                  <a:pt x="1053" y="209"/>
                </a:lnTo>
                <a:lnTo>
                  <a:pt x="1005" y="221"/>
                </a:lnTo>
                <a:lnTo>
                  <a:pt x="960" y="218"/>
                </a:lnTo>
                <a:lnTo>
                  <a:pt x="883" y="233"/>
                </a:lnTo>
                <a:lnTo>
                  <a:pt x="840" y="196"/>
                </a:lnTo>
                <a:lnTo>
                  <a:pt x="792" y="186"/>
                </a:lnTo>
                <a:lnTo>
                  <a:pt x="742" y="121"/>
                </a:lnTo>
                <a:lnTo>
                  <a:pt x="721" y="91"/>
                </a:lnTo>
                <a:lnTo>
                  <a:pt x="696" y="84"/>
                </a:lnTo>
                <a:lnTo>
                  <a:pt x="634" y="76"/>
                </a:lnTo>
                <a:lnTo>
                  <a:pt x="582" y="68"/>
                </a:lnTo>
                <a:lnTo>
                  <a:pt x="526" y="53"/>
                </a:lnTo>
                <a:lnTo>
                  <a:pt x="475" y="68"/>
                </a:lnTo>
                <a:lnTo>
                  <a:pt x="415" y="38"/>
                </a:lnTo>
                <a:lnTo>
                  <a:pt x="370" y="39"/>
                </a:lnTo>
                <a:lnTo>
                  <a:pt x="339" y="57"/>
                </a:lnTo>
                <a:lnTo>
                  <a:pt x="320" y="42"/>
                </a:lnTo>
                <a:lnTo>
                  <a:pt x="295" y="51"/>
                </a:lnTo>
                <a:lnTo>
                  <a:pt x="263" y="53"/>
                </a:lnTo>
                <a:lnTo>
                  <a:pt x="231" y="59"/>
                </a:lnTo>
                <a:lnTo>
                  <a:pt x="193" y="72"/>
                </a:lnTo>
                <a:lnTo>
                  <a:pt x="162" y="57"/>
                </a:lnTo>
                <a:lnTo>
                  <a:pt x="131" y="64"/>
                </a:lnTo>
                <a:lnTo>
                  <a:pt x="90" y="70"/>
                </a:lnTo>
                <a:lnTo>
                  <a:pt x="65" y="64"/>
                </a:lnTo>
                <a:lnTo>
                  <a:pt x="18" y="61"/>
                </a:lnTo>
                <a:lnTo>
                  <a:pt x="0" y="76"/>
                </a:lnTo>
                <a:lnTo>
                  <a:pt x="2" y="120"/>
                </a:lnTo>
                <a:lnTo>
                  <a:pt x="5" y="157"/>
                </a:lnTo>
                <a:lnTo>
                  <a:pt x="14" y="190"/>
                </a:lnTo>
                <a:lnTo>
                  <a:pt x="26" y="196"/>
                </a:lnTo>
              </a:path>
            </a:pathLst>
          </a:custGeom>
          <a:gradFill rotWithShape="0">
            <a:gsLst>
              <a:gs pos="0">
                <a:srgbClr val="CC6600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9"/>
          <p:cNvSpPr>
            <a:spLocks/>
          </p:cNvSpPr>
          <p:nvPr/>
        </p:nvSpPr>
        <p:spPr bwMode="auto">
          <a:xfrm>
            <a:off x="3044825" y="850900"/>
            <a:ext cx="3086100" cy="365125"/>
          </a:xfrm>
          <a:custGeom>
            <a:avLst/>
            <a:gdLst/>
            <a:ahLst/>
            <a:cxnLst>
              <a:cxn ang="0">
                <a:pos x="477" y="72"/>
              </a:cxn>
              <a:cxn ang="0">
                <a:pos x="348" y="81"/>
              </a:cxn>
              <a:cxn ang="0">
                <a:pos x="154" y="81"/>
              </a:cxn>
              <a:cxn ang="0">
                <a:pos x="64" y="79"/>
              </a:cxn>
              <a:cxn ang="0">
                <a:pos x="12" y="58"/>
              </a:cxn>
              <a:cxn ang="0">
                <a:pos x="0" y="74"/>
              </a:cxn>
              <a:cxn ang="0">
                <a:pos x="73" y="103"/>
              </a:cxn>
              <a:cxn ang="0">
                <a:pos x="163" y="101"/>
              </a:cxn>
              <a:cxn ang="0">
                <a:pos x="212" y="105"/>
              </a:cxn>
              <a:cxn ang="0">
                <a:pos x="324" y="109"/>
              </a:cxn>
              <a:cxn ang="0">
                <a:pos x="541" y="101"/>
              </a:cxn>
              <a:cxn ang="0">
                <a:pos x="698" y="103"/>
              </a:cxn>
              <a:cxn ang="0">
                <a:pos x="769" y="168"/>
              </a:cxn>
              <a:cxn ang="0">
                <a:pos x="885" y="218"/>
              </a:cxn>
              <a:cxn ang="0">
                <a:pos x="1018" y="229"/>
              </a:cxn>
              <a:cxn ang="0">
                <a:pos x="1154" y="194"/>
              </a:cxn>
              <a:cxn ang="0">
                <a:pos x="1246" y="131"/>
              </a:cxn>
              <a:cxn ang="0">
                <a:pos x="1311" y="107"/>
              </a:cxn>
              <a:cxn ang="0">
                <a:pos x="1485" y="109"/>
              </a:cxn>
              <a:cxn ang="0">
                <a:pos x="1618" y="107"/>
              </a:cxn>
              <a:cxn ang="0">
                <a:pos x="1773" y="107"/>
              </a:cxn>
              <a:cxn ang="0">
                <a:pos x="1919" y="111"/>
              </a:cxn>
              <a:cxn ang="0">
                <a:pos x="1943" y="54"/>
              </a:cxn>
              <a:cxn ang="0">
                <a:pos x="1919" y="60"/>
              </a:cxn>
              <a:cxn ang="0">
                <a:pos x="1857" y="95"/>
              </a:cxn>
              <a:cxn ang="0">
                <a:pos x="1687" y="91"/>
              </a:cxn>
              <a:cxn ang="0">
                <a:pos x="1491" y="93"/>
              </a:cxn>
              <a:cxn ang="0">
                <a:pos x="1349" y="99"/>
              </a:cxn>
              <a:cxn ang="0">
                <a:pos x="1291" y="85"/>
              </a:cxn>
              <a:cxn ang="0">
                <a:pos x="1283" y="52"/>
              </a:cxn>
              <a:cxn ang="0">
                <a:pos x="1265" y="36"/>
              </a:cxn>
              <a:cxn ang="0">
                <a:pos x="1205" y="115"/>
              </a:cxn>
              <a:cxn ang="0">
                <a:pos x="1139" y="162"/>
              </a:cxn>
              <a:cxn ang="0">
                <a:pos x="1063" y="180"/>
              </a:cxn>
              <a:cxn ang="0">
                <a:pos x="980" y="198"/>
              </a:cxn>
              <a:cxn ang="0">
                <a:pos x="883" y="176"/>
              </a:cxn>
              <a:cxn ang="0">
                <a:pos x="825" y="149"/>
              </a:cxn>
              <a:cxn ang="0">
                <a:pos x="771" y="137"/>
              </a:cxn>
              <a:cxn ang="0">
                <a:pos x="730" y="99"/>
              </a:cxn>
              <a:cxn ang="0">
                <a:pos x="685" y="38"/>
              </a:cxn>
              <a:cxn ang="0">
                <a:pos x="655" y="68"/>
              </a:cxn>
              <a:cxn ang="0">
                <a:pos x="537" y="77"/>
              </a:cxn>
            </a:cxnLst>
            <a:rect l="0" t="0" r="r" b="b"/>
            <a:pathLst>
              <a:path w="1944" h="230">
                <a:moveTo>
                  <a:pt x="537" y="77"/>
                </a:moveTo>
                <a:lnTo>
                  <a:pt x="477" y="72"/>
                </a:lnTo>
                <a:lnTo>
                  <a:pt x="416" y="81"/>
                </a:lnTo>
                <a:lnTo>
                  <a:pt x="348" y="81"/>
                </a:lnTo>
                <a:lnTo>
                  <a:pt x="255" y="77"/>
                </a:lnTo>
                <a:lnTo>
                  <a:pt x="154" y="81"/>
                </a:lnTo>
                <a:lnTo>
                  <a:pt x="103" y="83"/>
                </a:lnTo>
                <a:lnTo>
                  <a:pt x="64" y="79"/>
                </a:lnTo>
                <a:lnTo>
                  <a:pt x="25" y="83"/>
                </a:lnTo>
                <a:lnTo>
                  <a:pt x="12" y="58"/>
                </a:lnTo>
                <a:lnTo>
                  <a:pt x="2" y="38"/>
                </a:lnTo>
                <a:lnTo>
                  <a:pt x="0" y="74"/>
                </a:lnTo>
                <a:lnTo>
                  <a:pt x="12" y="107"/>
                </a:lnTo>
                <a:lnTo>
                  <a:pt x="73" y="103"/>
                </a:lnTo>
                <a:lnTo>
                  <a:pt x="128" y="99"/>
                </a:lnTo>
                <a:lnTo>
                  <a:pt x="163" y="101"/>
                </a:lnTo>
                <a:lnTo>
                  <a:pt x="193" y="103"/>
                </a:lnTo>
                <a:lnTo>
                  <a:pt x="212" y="105"/>
                </a:lnTo>
                <a:lnTo>
                  <a:pt x="270" y="103"/>
                </a:lnTo>
                <a:lnTo>
                  <a:pt x="324" y="109"/>
                </a:lnTo>
                <a:lnTo>
                  <a:pt x="451" y="103"/>
                </a:lnTo>
                <a:lnTo>
                  <a:pt x="541" y="101"/>
                </a:lnTo>
                <a:lnTo>
                  <a:pt x="616" y="103"/>
                </a:lnTo>
                <a:lnTo>
                  <a:pt x="698" y="103"/>
                </a:lnTo>
                <a:lnTo>
                  <a:pt x="737" y="147"/>
                </a:lnTo>
                <a:lnTo>
                  <a:pt x="769" y="168"/>
                </a:lnTo>
                <a:lnTo>
                  <a:pt x="836" y="210"/>
                </a:lnTo>
                <a:lnTo>
                  <a:pt x="885" y="218"/>
                </a:lnTo>
                <a:lnTo>
                  <a:pt x="945" y="229"/>
                </a:lnTo>
                <a:lnTo>
                  <a:pt x="1018" y="229"/>
                </a:lnTo>
                <a:lnTo>
                  <a:pt x="1085" y="220"/>
                </a:lnTo>
                <a:lnTo>
                  <a:pt x="1154" y="194"/>
                </a:lnTo>
                <a:lnTo>
                  <a:pt x="1205" y="170"/>
                </a:lnTo>
                <a:lnTo>
                  <a:pt x="1246" y="131"/>
                </a:lnTo>
                <a:lnTo>
                  <a:pt x="1278" y="115"/>
                </a:lnTo>
                <a:lnTo>
                  <a:pt x="1311" y="107"/>
                </a:lnTo>
                <a:lnTo>
                  <a:pt x="1390" y="119"/>
                </a:lnTo>
                <a:lnTo>
                  <a:pt x="1485" y="109"/>
                </a:lnTo>
                <a:lnTo>
                  <a:pt x="1577" y="111"/>
                </a:lnTo>
                <a:lnTo>
                  <a:pt x="1618" y="107"/>
                </a:lnTo>
                <a:lnTo>
                  <a:pt x="1697" y="113"/>
                </a:lnTo>
                <a:lnTo>
                  <a:pt x="1773" y="107"/>
                </a:lnTo>
                <a:lnTo>
                  <a:pt x="1839" y="115"/>
                </a:lnTo>
                <a:lnTo>
                  <a:pt x="1919" y="111"/>
                </a:lnTo>
                <a:lnTo>
                  <a:pt x="1938" y="91"/>
                </a:lnTo>
                <a:lnTo>
                  <a:pt x="1943" y="54"/>
                </a:lnTo>
                <a:lnTo>
                  <a:pt x="1940" y="0"/>
                </a:lnTo>
                <a:lnTo>
                  <a:pt x="1919" y="60"/>
                </a:lnTo>
                <a:lnTo>
                  <a:pt x="1908" y="89"/>
                </a:lnTo>
                <a:lnTo>
                  <a:pt x="1857" y="95"/>
                </a:lnTo>
                <a:lnTo>
                  <a:pt x="1762" y="93"/>
                </a:lnTo>
                <a:lnTo>
                  <a:pt x="1687" y="91"/>
                </a:lnTo>
                <a:lnTo>
                  <a:pt x="1558" y="87"/>
                </a:lnTo>
                <a:lnTo>
                  <a:pt x="1491" y="93"/>
                </a:lnTo>
                <a:lnTo>
                  <a:pt x="1403" y="91"/>
                </a:lnTo>
                <a:lnTo>
                  <a:pt x="1349" y="99"/>
                </a:lnTo>
                <a:lnTo>
                  <a:pt x="1313" y="89"/>
                </a:lnTo>
                <a:lnTo>
                  <a:pt x="1291" y="85"/>
                </a:lnTo>
                <a:lnTo>
                  <a:pt x="1274" y="74"/>
                </a:lnTo>
                <a:lnTo>
                  <a:pt x="1283" y="52"/>
                </a:lnTo>
                <a:lnTo>
                  <a:pt x="1283" y="28"/>
                </a:lnTo>
                <a:lnTo>
                  <a:pt x="1265" y="36"/>
                </a:lnTo>
                <a:lnTo>
                  <a:pt x="1246" y="79"/>
                </a:lnTo>
                <a:lnTo>
                  <a:pt x="1205" y="115"/>
                </a:lnTo>
                <a:lnTo>
                  <a:pt x="1182" y="139"/>
                </a:lnTo>
                <a:lnTo>
                  <a:pt x="1139" y="162"/>
                </a:lnTo>
                <a:lnTo>
                  <a:pt x="1111" y="158"/>
                </a:lnTo>
                <a:lnTo>
                  <a:pt x="1063" y="180"/>
                </a:lnTo>
                <a:lnTo>
                  <a:pt x="1020" y="190"/>
                </a:lnTo>
                <a:lnTo>
                  <a:pt x="980" y="198"/>
                </a:lnTo>
                <a:lnTo>
                  <a:pt x="928" y="174"/>
                </a:lnTo>
                <a:lnTo>
                  <a:pt x="883" y="176"/>
                </a:lnTo>
                <a:lnTo>
                  <a:pt x="866" y="147"/>
                </a:lnTo>
                <a:lnTo>
                  <a:pt x="825" y="149"/>
                </a:lnTo>
                <a:lnTo>
                  <a:pt x="803" y="158"/>
                </a:lnTo>
                <a:lnTo>
                  <a:pt x="771" y="137"/>
                </a:lnTo>
                <a:lnTo>
                  <a:pt x="743" y="123"/>
                </a:lnTo>
                <a:lnTo>
                  <a:pt x="730" y="99"/>
                </a:lnTo>
                <a:lnTo>
                  <a:pt x="707" y="46"/>
                </a:lnTo>
                <a:lnTo>
                  <a:pt x="685" y="38"/>
                </a:lnTo>
                <a:lnTo>
                  <a:pt x="674" y="70"/>
                </a:lnTo>
                <a:lnTo>
                  <a:pt x="655" y="68"/>
                </a:lnTo>
                <a:lnTo>
                  <a:pt x="591" y="89"/>
                </a:lnTo>
                <a:lnTo>
                  <a:pt x="537" y="77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0"/>
          <p:cNvSpPr>
            <a:spLocks/>
          </p:cNvSpPr>
          <p:nvPr/>
        </p:nvSpPr>
        <p:spPr bwMode="auto">
          <a:xfrm>
            <a:off x="5057775" y="358775"/>
            <a:ext cx="193675" cy="649288"/>
          </a:xfrm>
          <a:custGeom>
            <a:avLst/>
            <a:gdLst/>
            <a:ahLst/>
            <a:cxnLst>
              <a:cxn ang="0">
                <a:pos x="82" y="10"/>
              </a:cxn>
              <a:cxn ang="0">
                <a:pos x="75" y="40"/>
              </a:cxn>
              <a:cxn ang="0">
                <a:pos x="121" y="44"/>
              </a:cxn>
              <a:cxn ang="0">
                <a:pos x="103" y="98"/>
              </a:cxn>
              <a:cxn ang="0">
                <a:pos x="105" y="140"/>
              </a:cxn>
              <a:cxn ang="0">
                <a:pos x="116" y="176"/>
              </a:cxn>
              <a:cxn ang="0">
                <a:pos x="97" y="214"/>
              </a:cxn>
              <a:cxn ang="0">
                <a:pos x="90" y="252"/>
              </a:cxn>
              <a:cxn ang="0">
                <a:pos x="82" y="290"/>
              </a:cxn>
              <a:cxn ang="0">
                <a:pos x="66" y="316"/>
              </a:cxn>
              <a:cxn ang="0">
                <a:pos x="51" y="342"/>
              </a:cxn>
              <a:cxn ang="0">
                <a:pos x="32" y="368"/>
              </a:cxn>
              <a:cxn ang="0">
                <a:pos x="21" y="386"/>
              </a:cxn>
              <a:cxn ang="0">
                <a:pos x="0" y="408"/>
              </a:cxn>
              <a:cxn ang="0">
                <a:pos x="12" y="368"/>
              </a:cxn>
              <a:cxn ang="0">
                <a:pos x="38" y="340"/>
              </a:cxn>
              <a:cxn ang="0">
                <a:pos x="34" y="308"/>
              </a:cxn>
              <a:cxn ang="0">
                <a:pos x="58" y="268"/>
              </a:cxn>
              <a:cxn ang="0">
                <a:pos x="71" y="220"/>
              </a:cxn>
              <a:cxn ang="0">
                <a:pos x="64" y="174"/>
              </a:cxn>
              <a:cxn ang="0">
                <a:pos x="69" y="136"/>
              </a:cxn>
              <a:cxn ang="0">
                <a:pos x="64" y="110"/>
              </a:cxn>
              <a:cxn ang="0">
                <a:pos x="30" y="58"/>
              </a:cxn>
              <a:cxn ang="0">
                <a:pos x="10" y="6"/>
              </a:cxn>
              <a:cxn ang="0">
                <a:pos x="79" y="0"/>
              </a:cxn>
              <a:cxn ang="0">
                <a:pos x="82" y="10"/>
              </a:cxn>
            </a:cxnLst>
            <a:rect l="0" t="0" r="r" b="b"/>
            <a:pathLst>
              <a:path w="122" h="409">
                <a:moveTo>
                  <a:pt x="82" y="10"/>
                </a:moveTo>
                <a:lnTo>
                  <a:pt x="75" y="40"/>
                </a:lnTo>
                <a:lnTo>
                  <a:pt x="121" y="44"/>
                </a:lnTo>
                <a:lnTo>
                  <a:pt x="103" y="98"/>
                </a:lnTo>
                <a:lnTo>
                  <a:pt x="105" y="140"/>
                </a:lnTo>
                <a:lnTo>
                  <a:pt x="116" y="176"/>
                </a:lnTo>
                <a:lnTo>
                  <a:pt x="97" y="214"/>
                </a:lnTo>
                <a:lnTo>
                  <a:pt x="90" y="252"/>
                </a:lnTo>
                <a:lnTo>
                  <a:pt x="82" y="290"/>
                </a:lnTo>
                <a:lnTo>
                  <a:pt x="66" y="316"/>
                </a:lnTo>
                <a:lnTo>
                  <a:pt x="51" y="342"/>
                </a:lnTo>
                <a:lnTo>
                  <a:pt x="32" y="368"/>
                </a:lnTo>
                <a:lnTo>
                  <a:pt x="21" y="386"/>
                </a:lnTo>
                <a:lnTo>
                  <a:pt x="0" y="408"/>
                </a:lnTo>
                <a:lnTo>
                  <a:pt x="12" y="368"/>
                </a:lnTo>
                <a:lnTo>
                  <a:pt x="38" y="340"/>
                </a:lnTo>
                <a:lnTo>
                  <a:pt x="34" y="308"/>
                </a:lnTo>
                <a:lnTo>
                  <a:pt x="58" y="268"/>
                </a:lnTo>
                <a:lnTo>
                  <a:pt x="71" y="220"/>
                </a:lnTo>
                <a:lnTo>
                  <a:pt x="64" y="174"/>
                </a:lnTo>
                <a:lnTo>
                  <a:pt x="69" y="136"/>
                </a:lnTo>
                <a:lnTo>
                  <a:pt x="64" y="110"/>
                </a:lnTo>
                <a:lnTo>
                  <a:pt x="30" y="58"/>
                </a:lnTo>
                <a:lnTo>
                  <a:pt x="10" y="6"/>
                </a:lnTo>
                <a:lnTo>
                  <a:pt x="79" y="0"/>
                </a:lnTo>
                <a:lnTo>
                  <a:pt x="82" y="10"/>
                </a:lnTo>
              </a:path>
            </a:pathLst>
          </a:custGeom>
          <a:gradFill rotWithShape="0">
            <a:gsLst>
              <a:gs pos="0">
                <a:srgbClr val="FFFFFF"/>
              </a:gs>
              <a:gs pos="50000">
                <a:srgbClr val="00CCFF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>
            <a:spLocks/>
          </p:cNvSpPr>
          <p:nvPr/>
        </p:nvSpPr>
        <p:spPr bwMode="auto">
          <a:xfrm>
            <a:off x="3052763" y="4763"/>
            <a:ext cx="3092450" cy="642937"/>
          </a:xfrm>
          <a:custGeom>
            <a:avLst/>
            <a:gdLst/>
            <a:ahLst/>
            <a:cxnLst>
              <a:cxn ang="0">
                <a:pos x="0" y="405"/>
              </a:cxn>
              <a:cxn ang="0">
                <a:pos x="8" y="238"/>
              </a:cxn>
              <a:cxn ang="0">
                <a:pos x="37" y="199"/>
              </a:cxn>
              <a:cxn ang="0">
                <a:pos x="88" y="224"/>
              </a:cxn>
              <a:cxn ang="0">
                <a:pos x="135" y="195"/>
              </a:cxn>
              <a:cxn ang="0">
                <a:pos x="185" y="222"/>
              </a:cxn>
              <a:cxn ang="0">
                <a:pos x="242" y="222"/>
              </a:cxn>
              <a:cxn ang="0">
                <a:pos x="330" y="211"/>
              </a:cxn>
              <a:cxn ang="0">
                <a:pos x="395" y="186"/>
              </a:cxn>
              <a:cxn ang="0">
                <a:pos x="458" y="211"/>
              </a:cxn>
              <a:cxn ang="0">
                <a:pos x="495" y="219"/>
              </a:cxn>
              <a:cxn ang="0">
                <a:pos x="573" y="210"/>
              </a:cxn>
              <a:cxn ang="0">
                <a:pos x="712" y="184"/>
              </a:cxn>
              <a:cxn ang="0">
                <a:pos x="791" y="124"/>
              </a:cxn>
              <a:cxn ang="0">
                <a:pos x="776" y="181"/>
              </a:cxn>
              <a:cxn ang="0">
                <a:pos x="842" y="203"/>
              </a:cxn>
              <a:cxn ang="0">
                <a:pos x="887" y="243"/>
              </a:cxn>
              <a:cxn ang="0">
                <a:pos x="929" y="275"/>
              </a:cxn>
              <a:cxn ang="0">
                <a:pos x="955" y="275"/>
              </a:cxn>
              <a:cxn ang="0">
                <a:pos x="921" y="223"/>
              </a:cxn>
              <a:cxn ang="0">
                <a:pos x="889" y="156"/>
              </a:cxn>
              <a:cxn ang="0">
                <a:pos x="867" y="122"/>
              </a:cxn>
              <a:cxn ang="0">
                <a:pos x="910" y="90"/>
              </a:cxn>
              <a:cxn ang="0">
                <a:pos x="849" y="80"/>
              </a:cxn>
              <a:cxn ang="0">
                <a:pos x="951" y="58"/>
              </a:cxn>
              <a:cxn ang="0">
                <a:pos x="1072" y="78"/>
              </a:cxn>
              <a:cxn ang="0">
                <a:pos x="1142" y="86"/>
              </a:cxn>
              <a:cxn ang="0">
                <a:pos x="1225" y="164"/>
              </a:cxn>
              <a:cxn ang="0">
                <a:pos x="1313" y="214"/>
              </a:cxn>
              <a:cxn ang="0">
                <a:pos x="1394" y="217"/>
              </a:cxn>
              <a:cxn ang="0">
                <a:pos x="1471" y="195"/>
              </a:cxn>
              <a:cxn ang="0">
                <a:pos x="1517" y="214"/>
              </a:cxn>
              <a:cxn ang="0">
                <a:pos x="1555" y="198"/>
              </a:cxn>
              <a:cxn ang="0">
                <a:pos x="1608" y="224"/>
              </a:cxn>
              <a:cxn ang="0">
                <a:pos x="1651" y="222"/>
              </a:cxn>
              <a:cxn ang="0">
                <a:pos x="1686" y="199"/>
              </a:cxn>
              <a:cxn ang="0">
                <a:pos x="1742" y="225"/>
              </a:cxn>
              <a:cxn ang="0">
                <a:pos x="1789" y="214"/>
              </a:cxn>
              <a:cxn ang="0">
                <a:pos x="1830" y="229"/>
              </a:cxn>
              <a:cxn ang="0">
                <a:pos x="1898" y="211"/>
              </a:cxn>
              <a:cxn ang="0">
                <a:pos x="1936" y="254"/>
              </a:cxn>
              <a:cxn ang="0">
                <a:pos x="1948" y="238"/>
              </a:cxn>
              <a:cxn ang="0">
                <a:pos x="1940" y="170"/>
              </a:cxn>
              <a:cxn ang="0">
                <a:pos x="1881" y="140"/>
              </a:cxn>
              <a:cxn ang="0">
                <a:pos x="1807" y="152"/>
              </a:cxn>
              <a:cxn ang="0">
                <a:pos x="1742" y="140"/>
              </a:cxn>
              <a:cxn ang="0">
                <a:pos x="1648" y="142"/>
              </a:cxn>
              <a:cxn ang="0">
                <a:pos x="1580" y="140"/>
              </a:cxn>
              <a:cxn ang="0">
                <a:pos x="1514" y="145"/>
              </a:cxn>
              <a:cxn ang="0">
                <a:pos x="1442" y="145"/>
              </a:cxn>
              <a:cxn ang="0">
                <a:pos x="1365" y="146"/>
              </a:cxn>
              <a:cxn ang="0">
                <a:pos x="1310" y="145"/>
              </a:cxn>
              <a:cxn ang="0">
                <a:pos x="1244" y="102"/>
              </a:cxn>
              <a:cxn ang="0">
                <a:pos x="1153" y="39"/>
              </a:cxn>
              <a:cxn ang="0">
                <a:pos x="1008" y="0"/>
              </a:cxn>
              <a:cxn ang="0">
                <a:pos x="821" y="31"/>
              </a:cxn>
              <a:cxn ang="0">
                <a:pos x="676" y="130"/>
              </a:cxn>
              <a:cxn ang="0">
                <a:pos x="558" y="152"/>
              </a:cxn>
              <a:cxn ang="0">
                <a:pos x="395" y="147"/>
              </a:cxn>
              <a:cxn ang="0">
                <a:pos x="234" y="147"/>
              </a:cxn>
              <a:cxn ang="0">
                <a:pos x="51" y="142"/>
              </a:cxn>
              <a:cxn ang="0">
                <a:pos x="4" y="172"/>
              </a:cxn>
              <a:cxn ang="0">
                <a:pos x="0" y="271"/>
              </a:cxn>
            </a:cxnLst>
            <a:rect l="0" t="0" r="r" b="b"/>
            <a:pathLst>
              <a:path w="1948" h="405">
                <a:moveTo>
                  <a:pt x="0" y="271"/>
                </a:moveTo>
                <a:lnTo>
                  <a:pt x="0" y="341"/>
                </a:lnTo>
                <a:lnTo>
                  <a:pt x="0" y="405"/>
                </a:lnTo>
                <a:lnTo>
                  <a:pt x="5" y="353"/>
                </a:lnTo>
                <a:lnTo>
                  <a:pt x="6" y="312"/>
                </a:lnTo>
                <a:lnTo>
                  <a:pt x="8" y="238"/>
                </a:lnTo>
                <a:lnTo>
                  <a:pt x="14" y="202"/>
                </a:lnTo>
                <a:lnTo>
                  <a:pt x="25" y="190"/>
                </a:lnTo>
                <a:lnTo>
                  <a:pt x="37" y="199"/>
                </a:lnTo>
                <a:lnTo>
                  <a:pt x="53" y="201"/>
                </a:lnTo>
                <a:lnTo>
                  <a:pt x="75" y="211"/>
                </a:lnTo>
                <a:lnTo>
                  <a:pt x="88" y="224"/>
                </a:lnTo>
                <a:lnTo>
                  <a:pt x="106" y="224"/>
                </a:lnTo>
                <a:lnTo>
                  <a:pt x="120" y="217"/>
                </a:lnTo>
                <a:lnTo>
                  <a:pt x="135" y="195"/>
                </a:lnTo>
                <a:lnTo>
                  <a:pt x="148" y="197"/>
                </a:lnTo>
                <a:lnTo>
                  <a:pt x="172" y="214"/>
                </a:lnTo>
                <a:lnTo>
                  <a:pt x="185" y="222"/>
                </a:lnTo>
                <a:lnTo>
                  <a:pt x="200" y="229"/>
                </a:lnTo>
                <a:lnTo>
                  <a:pt x="216" y="232"/>
                </a:lnTo>
                <a:lnTo>
                  <a:pt x="242" y="222"/>
                </a:lnTo>
                <a:lnTo>
                  <a:pt x="271" y="243"/>
                </a:lnTo>
                <a:lnTo>
                  <a:pt x="293" y="232"/>
                </a:lnTo>
                <a:lnTo>
                  <a:pt x="330" y="211"/>
                </a:lnTo>
                <a:lnTo>
                  <a:pt x="353" y="211"/>
                </a:lnTo>
                <a:lnTo>
                  <a:pt x="378" y="194"/>
                </a:lnTo>
                <a:lnTo>
                  <a:pt x="395" y="186"/>
                </a:lnTo>
                <a:lnTo>
                  <a:pt x="421" y="208"/>
                </a:lnTo>
                <a:lnTo>
                  <a:pt x="441" y="203"/>
                </a:lnTo>
                <a:lnTo>
                  <a:pt x="458" y="211"/>
                </a:lnTo>
                <a:lnTo>
                  <a:pt x="470" y="211"/>
                </a:lnTo>
                <a:lnTo>
                  <a:pt x="484" y="211"/>
                </a:lnTo>
                <a:lnTo>
                  <a:pt x="495" y="219"/>
                </a:lnTo>
                <a:lnTo>
                  <a:pt x="512" y="211"/>
                </a:lnTo>
                <a:lnTo>
                  <a:pt x="525" y="190"/>
                </a:lnTo>
                <a:lnTo>
                  <a:pt x="573" y="210"/>
                </a:lnTo>
                <a:lnTo>
                  <a:pt x="597" y="234"/>
                </a:lnTo>
                <a:lnTo>
                  <a:pt x="606" y="272"/>
                </a:lnTo>
                <a:lnTo>
                  <a:pt x="712" y="184"/>
                </a:lnTo>
                <a:lnTo>
                  <a:pt x="738" y="152"/>
                </a:lnTo>
                <a:lnTo>
                  <a:pt x="763" y="136"/>
                </a:lnTo>
                <a:lnTo>
                  <a:pt x="791" y="124"/>
                </a:lnTo>
                <a:lnTo>
                  <a:pt x="787" y="148"/>
                </a:lnTo>
                <a:lnTo>
                  <a:pt x="755" y="188"/>
                </a:lnTo>
                <a:lnTo>
                  <a:pt x="776" y="181"/>
                </a:lnTo>
                <a:lnTo>
                  <a:pt x="806" y="166"/>
                </a:lnTo>
                <a:lnTo>
                  <a:pt x="827" y="176"/>
                </a:lnTo>
                <a:lnTo>
                  <a:pt x="842" y="203"/>
                </a:lnTo>
                <a:lnTo>
                  <a:pt x="833" y="225"/>
                </a:lnTo>
                <a:lnTo>
                  <a:pt x="863" y="228"/>
                </a:lnTo>
                <a:lnTo>
                  <a:pt x="887" y="243"/>
                </a:lnTo>
                <a:lnTo>
                  <a:pt x="895" y="262"/>
                </a:lnTo>
                <a:lnTo>
                  <a:pt x="917" y="259"/>
                </a:lnTo>
                <a:lnTo>
                  <a:pt x="929" y="275"/>
                </a:lnTo>
                <a:lnTo>
                  <a:pt x="948" y="305"/>
                </a:lnTo>
                <a:lnTo>
                  <a:pt x="963" y="299"/>
                </a:lnTo>
                <a:lnTo>
                  <a:pt x="955" y="275"/>
                </a:lnTo>
                <a:lnTo>
                  <a:pt x="948" y="250"/>
                </a:lnTo>
                <a:lnTo>
                  <a:pt x="936" y="240"/>
                </a:lnTo>
                <a:lnTo>
                  <a:pt x="921" y="223"/>
                </a:lnTo>
                <a:lnTo>
                  <a:pt x="929" y="186"/>
                </a:lnTo>
                <a:lnTo>
                  <a:pt x="919" y="161"/>
                </a:lnTo>
                <a:lnTo>
                  <a:pt x="889" y="156"/>
                </a:lnTo>
                <a:lnTo>
                  <a:pt x="898" y="136"/>
                </a:lnTo>
                <a:lnTo>
                  <a:pt x="917" y="120"/>
                </a:lnTo>
                <a:lnTo>
                  <a:pt x="867" y="122"/>
                </a:lnTo>
                <a:lnTo>
                  <a:pt x="889" y="110"/>
                </a:lnTo>
                <a:lnTo>
                  <a:pt x="931" y="94"/>
                </a:lnTo>
                <a:lnTo>
                  <a:pt x="910" y="90"/>
                </a:lnTo>
                <a:lnTo>
                  <a:pt x="857" y="104"/>
                </a:lnTo>
                <a:lnTo>
                  <a:pt x="831" y="96"/>
                </a:lnTo>
                <a:lnTo>
                  <a:pt x="849" y="80"/>
                </a:lnTo>
                <a:lnTo>
                  <a:pt x="887" y="76"/>
                </a:lnTo>
                <a:lnTo>
                  <a:pt x="919" y="72"/>
                </a:lnTo>
                <a:lnTo>
                  <a:pt x="951" y="58"/>
                </a:lnTo>
                <a:lnTo>
                  <a:pt x="1006" y="50"/>
                </a:lnTo>
                <a:lnTo>
                  <a:pt x="1046" y="56"/>
                </a:lnTo>
                <a:lnTo>
                  <a:pt x="1072" y="78"/>
                </a:lnTo>
                <a:lnTo>
                  <a:pt x="1098" y="92"/>
                </a:lnTo>
                <a:lnTo>
                  <a:pt x="1117" y="82"/>
                </a:lnTo>
                <a:lnTo>
                  <a:pt x="1142" y="86"/>
                </a:lnTo>
                <a:lnTo>
                  <a:pt x="1174" y="106"/>
                </a:lnTo>
                <a:lnTo>
                  <a:pt x="1202" y="132"/>
                </a:lnTo>
                <a:lnTo>
                  <a:pt x="1225" y="164"/>
                </a:lnTo>
                <a:lnTo>
                  <a:pt x="1264" y="174"/>
                </a:lnTo>
                <a:lnTo>
                  <a:pt x="1294" y="195"/>
                </a:lnTo>
                <a:lnTo>
                  <a:pt x="1313" y="214"/>
                </a:lnTo>
                <a:lnTo>
                  <a:pt x="1341" y="232"/>
                </a:lnTo>
                <a:lnTo>
                  <a:pt x="1373" y="227"/>
                </a:lnTo>
                <a:lnTo>
                  <a:pt x="1394" y="217"/>
                </a:lnTo>
                <a:lnTo>
                  <a:pt x="1433" y="217"/>
                </a:lnTo>
                <a:lnTo>
                  <a:pt x="1454" y="193"/>
                </a:lnTo>
                <a:lnTo>
                  <a:pt x="1471" y="195"/>
                </a:lnTo>
                <a:lnTo>
                  <a:pt x="1483" y="195"/>
                </a:lnTo>
                <a:lnTo>
                  <a:pt x="1499" y="206"/>
                </a:lnTo>
                <a:lnTo>
                  <a:pt x="1517" y="214"/>
                </a:lnTo>
                <a:lnTo>
                  <a:pt x="1530" y="197"/>
                </a:lnTo>
                <a:lnTo>
                  <a:pt x="1544" y="193"/>
                </a:lnTo>
                <a:lnTo>
                  <a:pt x="1555" y="198"/>
                </a:lnTo>
                <a:lnTo>
                  <a:pt x="1569" y="190"/>
                </a:lnTo>
                <a:lnTo>
                  <a:pt x="1593" y="202"/>
                </a:lnTo>
                <a:lnTo>
                  <a:pt x="1608" y="224"/>
                </a:lnTo>
                <a:lnTo>
                  <a:pt x="1626" y="227"/>
                </a:lnTo>
                <a:lnTo>
                  <a:pt x="1637" y="229"/>
                </a:lnTo>
                <a:lnTo>
                  <a:pt x="1651" y="222"/>
                </a:lnTo>
                <a:lnTo>
                  <a:pt x="1662" y="212"/>
                </a:lnTo>
                <a:lnTo>
                  <a:pt x="1671" y="208"/>
                </a:lnTo>
                <a:lnTo>
                  <a:pt x="1686" y="199"/>
                </a:lnTo>
                <a:lnTo>
                  <a:pt x="1703" y="198"/>
                </a:lnTo>
                <a:lnTo>
                  <a:pt x="1718" y="214"/>
                </a:lnTo>
                <a:lnTo>
                  <a:pt x="1742" y="225"/>
                </a:lnTo>
                <a:lnTo>
                  <a:pt x="1764" y="214"/>
                </a:lnTo>
                <a:lnTo>
                  <a:pt x="1774" y="208"/>
                </a:lnTo>
                <a:lnTo>
                  <a:pt x="1789" y="214"/>
                </a:lnTo>
                <a:lnTo>
                  <a:pt x="1799" y="217"/>
                </a:lnTo>
                <a:lnTo>
                  <a:pt x="1814" y="229"/>
                </a:lnTo>
                <a:lnTo>
                  <a:pt x="1830" y="229"/>
                </a:lnTo>
                <a:lnTo>
                  <a:pt x="1848" y="225"/>
                </a:lnTo>
                <a:lnTo>
                  <a:pt x="1871" y="219"/>
                </a:lnTo>
                <a:lnTo>
                  <a:pt x="1898" y="211"/>
                </a:lnTo>
                <a:lnTo>
                  <a:pt x="1916" y="219"/>
                </a:lnTo>
                <a:lnTo>
                  <a:pt x="1927" y="231"/>
                </a:lnTo>
                <a:lnTo>
                  <a:pt x="1936" y="254"/>
                </a:lnTo>
                <a:lnTo>
                  <a:pt x="1942" y="294"/>
                </a:lnTo>
                <a:lnTo>
                  <a:pt x="1948" y="346"/>
                </a:lnTo>
                <a:lnTo>
                  <a:pt x="1948" y="238"/>
                </a:lnTo>
                <a:lnTo>
                  <a:pt x="1948" y="210"/>
                </a:lnTo>
                <a:lnTo>
                  <a:pt x="1945" y="192"/>
                </a:lnTo>
                <a:lnTo>
                  <a:pt x="1940" y="170"/>
                </a:lnTo>
                <a:lnTo>
                  <a:pt x="1930" y="151"/>
                </a:lnTo>
                <a:lnTo>
                  <a:pt x="1910" y="142"/>
                </a:lnTo>
                <a:lnTo>
                  <a:pt x="1881" y="140"/>
                </a:lnTo>
                <a:lnTo>
                  <a:pt x="1858" y="142"/>
                </a:lnTo>
                <a:lnTo>
                  <a:pt x="1832" y="137"/>
                </a:lnTo>
                <a:lnTo>
                  <a:pt x="1807" y="152"/>
                </a:lnTo>
                <a:lnTo>
                  <a:pt x="1781" y="145"/>
                </a:lnTo>
                <a:lnTo>
                  <a:pt x="1759" y="140"/>
                </a:lnTo>
                <a:lnTo>
                  <a:pt x="1742" y="140"/>
                </a:lnTo>
                <a:lnTo>
                  <a:pt x="1698" y="145"/>
                </a:lnTo>
                <a:lnTo>
                  <a:pt x="1674" y="148"/>
                </a:lnTo>
                <a:lnTo>
                  <a:pt x="1648" y="142"/>
                </a:lnTo>
                <a:lnTo>
                  <a:pt x="1623" y="149"/>
                </a:lnTo>
                <a:lnTo>
                  <a:pt x="1592" y="142"/>
                </a:lnTo>
                <a:lnTo>
                  <a:pt x="1580" y="140"/>
                </a:lnTo>
                <a:lnTo>
                  <a:pt x="1555" y="140"/>
                </a:lnTo>
                <a:lnTo>
                  <a:pt x="1531" y="137"/>
                </a:lnTo>
                <a:lnTo>
                  <a:pt x="1514" y="145"/>
                </a:lnTo>
                <a:lnTo>
                  <a:pt x="1500" y="142"/>
                </a:lnTo>
                <a:lnTo>
                  <a:pt x="1469" y="140"/>
                </a:lnTo>
                <a:lnTo>
                  <a:pt x="1442" y="145"/>
                </a:lnTo>
                <a:lnTo>
                  <a:pt x="1417" y="145"/>
                </a:lnTo>
                <a:lnTo>
                  <a:pt x="1389" y="137"/>
                </a:lnTo>
                <a:lnTo>
                  <a:pt x="1365" y="146"/>
                </a:lnTo>
                <a:lnTo>
                  <a:pt x="1346" y="140"/>
                </a:lnTo>
                <a:lnTo>
                  <a:pt x="1328" y="149"/>
                </a:lnTo>
                <a:lnTo>
                  <a:pt x="1310" y="145"/>
                </a:lnTo>
                <a:lnTo>
                  <a:pt x="1287" y="140"/>
                </a:lnTo>
                <a:lnTo>
                  <a:pt x="1274" y="132"/>
                </a:lnTo>
                <a:lnTo>
                  <a:pt x="1244" y="102"/>
                </a:lnTo>
                <a:lnTo>
                  <a:pt x="1211" y="74"/>
                </a:lnTo>
                <a:lnTo>
                  <a:pt x="1181" y="55"/>
                </a:lnTo>
                <a:lnTo>
                  <a:pt x="1153" y="39"/>
                </a:lnTo>
                <a:lnTo>
                  <a:pt x="1110" y="19"/>
                </a:lnTo>
                <a:lnTo>
                  <a:pt x="1057" y="7"/>
                </a:lnTo>
                <a:lnTo>
                  <a:pt x="1008" y="0"/>
                </a:lnTo>
                <a:lnTo>
                  <a:pt x="927" y="3"/>
                </a:lnTo>
                <a:lnTo>
                  <a:pt x="858" y="18"/>
                </a:lnTo>
                <a:lnTo>
                  <a:pt x="821" y="31"/>
                </a:lnTo>
                <a:lnTo>
                  <a:pt x="765" y="60"/>
                </a:lnTo>
                <a:lnTo>
                  <a:pt x="720" y="94"/>
                </a:lnTo>
                <a:lnTo>
                  <a:pt x="676" y="130"/>
                </a:lnTo>
                <a:lnTo>
                  <a:pt x="633" y="142"/>
                </a:lnTo>
                <a:lnTo>
                  <a:pt x="597" y="150"/>
                </a:lnTo>
                <a:lnTo>
                  <a:pt x="558" y="152"/>
                </a:lnTo>
                <a:lnTo>
                  <a:pt x="521" y="147"/>
                </a:lnTo>
                <a:lnTo>
                  <a:pt x="490" y="147"/>
                </a:lnTo>
                <a:lnTo>
                  <a:pt x="395" y="147"/>
                </a:lnTo>
                <a:lnTo>
                  <a:pt x="367" y="145"/>
                </a:lnTo>
                <a:lnTo>
                  <a:pt x="285" y="150"/>
                </a:lnTo>
                <a:lnTo>
                  <a:pt x="234" y="147"/>
                </a:lnTo>
                <a:lnTo>
                  <a:pt x="173" y="140"/>
                </a:lnTo>
                <a:lnTo>
                  <a:pt x="97" y="142"/>
                </a:lnTo>
                <a:lnTo>
                  <a:pt x="51" y="142"/>
                </a:lnTo>
                <a:lnTo>
                  <a:pt x="31" y="145"/>
                </a:lnTo>
                <a:lnTo>
                  <a:pt x="17" y="152"/>
                </a:lnTo>
                <a:lnTo>
                  <a:pt x="4" y="172"/>
                </a:lnTo>
                <a:lnTo>
                  <a:pt x="0" y="203"/>
                </a:lnTo>
                <a:lnTo>
                  <a:pt x="0" y="235"/>
                </a:lnTo>
                <a:lnTo>
                  <a:pt x="0" y="271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2"/>
          <p:cNvSpPr>
            <a:spLocks/>
          </p:cNvSpPr>
          <p:nvPr/>
        </p:nvSpPr>
        <p:spPr bwMode="auto">
          <a:xfrm>
            <a:off x="3981450" y="334963"/>
            <a:ext cx="142875" cy="638175"/>
          </a:xfrm>
          <a:custGeom>
            <a:avLst/>
            <a:gdLst/>
            <a:ahLst/>
            <a:cxnLst>
              <a:cxn ang="0">
                <a:pos x="21" y="10"/>
              </a:cxn>
              <a:cxn ang="0">
                <a:pos x="28" y="40"/>
              </a:cxn>
              <a:cxn ang="0">
                <a:pos x="21" y="54"/>
              </a:cxn>
              <a:cxn ang="0">
                <a:pos x="10" y="99"/>
              </a:cxn>
              <a:cxn ang="0">
                <a:pos x="2" y="138"/>
              </a:cxn>
              <a:cxn ang="0">
                <a:pos x="0" y="173"/>
              </a:cxn>
              <a:cxn ang="0">
                <a:pos x="8" y="215"/>
              </a:cxn>
              <a:cxn ang="0">
                <a:pos x="13" y="256"/>
              </a:cxn>
              <a:cxn ang="0">
                <a:pos x="21" y="295"/>
              </a:cxn>
              <a:cxn ang="0">
                <a:pos x="43" y="319"/>
              </a:cxn>
              <a:cxn ang="0">
                <a:pos x="52" y="348"/>
              </a:cxn>
              <a:cxn ang="0">
                <a:pos x="71" y="374"/>
              </a:cxn>
              <a:cxn ang="0">
                <a:pos x="89" y="401"/>
              </a:cxn>
              <a:cxn ang="0">
                <a:pos x="82" y="376"/>
              </a:cxn>
              <a:cxn ang="0">
                <a:pos x="65" y="346"/>
              </a:cxn>
              <a:cxn ang="0">
                <a:pos x="69" y="313"/>
              </a:cxn>
              <a:cxn ang="0">
                <a:pos x="45" y="272"/>
              </a:cxn>
              <a:cxn ang="0">
                <a:pos x="23" y="223"/>
              </a:cxn>
              <a:cxn ang="0">
                <a:pos x="19" y="150"/>
              </a:cxn>
              <a:cxn ang="0">
                <a:pos x="28" y="103"/>
              </a:cxn>
              <a:cxn ang="0">
                <a:pos x="41" y="54"/>
              </a:cxn>
              <a:cxn ang="0">
                <a:pos x="43" y="20"/>
              </a:cxn>
              <a:cxn ang="0">
                <a:pos x="23" y="0"/>
              </a:cxn>
              <a:cxn ang="0">
                <a:pos x="21" y="10"/>
              </a:cxn>
            </a:cxnLst>
            <a:rect l="0" t="0" r="r" b="b"/>
            <a:pathLst>
              <a:path w="90" h="402">
                <a:moveTo>
                  <a:pt x="21" y="10"/>
                </a:moveTo>
                <a:lnTo>
                  <a:pt x="28" y="40"/>
                </a:lnTo>
                <a:lnTo>
                  <a:pt x="21" y="54"/>
                </a:lnTo>
                <a:lnTo>
                  <a:pt x="10" y="99"/>
                </a:lnTo>
                <a:lnTo>
                  <a:pt x="2" y="138"/>
                </a:lnTo>
                <a:lnTo>
                  <a:pt x="0" y="173"/>
                </a:lnTo>
                <a:lnTo>
                  <a:pt x="8" y="215"/>
                </a:lnTo>
                <a:lnTo>
                  <a:pt x="13" y="256"/>
                </a:lnTo>
                <a:lnTo>
                  <a:pt x="21" y="295"/>
                </a:lnTo>
                <a:lnTo>
                  <a:pt x="43" y="319"/>
                </a:lnTo>
                <a:lnTo>
                  <a:pt x="52" y="348"/>
                </a:lnTo>
                <a:lnTo>
                  <a:pt x="71" y="374"/>
                </a:lnTo>
                <a:lnTo>
                  <a:pt x="89" y="401"/>
                </a:lnTo>
                <a:lnTo>
                  <a:pt x="82" y="376"/>
                </a:lnTo>
                <a:lnTo>
                  <a:pt x="65" y="346"/>
                </a:lnTo>
                <a:lnTo>
                  <a:pt x="69" y="313"/>
                </a:lnTo>
                <a:lnTo>
                  <a:pt x="45" y="272"/>
                </a:lnTo>
                <a:lnTo>
                  <a:pt x="23" y="223"/>
                </a:lnTo>
                <a:lnTo>
                  <a:pt x="19" y="150"/>
                </a:lnTo>
                <a:lnTo>
                  <a:pt x="28" y="103"/>
                </a:lnTo>
                <a:lnTo>
                  <a:pt x="41" y="54"/>
                </a:lnTo>
                <a:lnTo>
                  <a:pt x="43" y="20"/>
                </a:lnTo>
                <a:lnTo>
                  <a:pt x="23" y="0"/>
                </a:lnTo>
                <a:lnTo>
                  <a:pt x="21" y="10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34938" y="209550"/>
            <a:ext cx="2808287" cy="844550"/>
            <a:chOff x="85" y="132"/>
            <a:chExt cx="1769" cy="532"/>
          </a:xfrm>
        </p:grpSpPr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93" y="132"/>
              <a:ext cx="1761" cy="427"/>
            </a:xfrm>
            <a:custGeom>
              <a:avLst/>
              <a:gdLst/>
              <a:ahLst/>
              <a:cxnLst>
                <a:cxn ang="0">
                  <a:pos x="23" y="6"/>
                </a:cxn>
                <a:cxn ang="0">
                  <a:pos x="37" y="0"/>
                </a:cxn>
                <a:cxn ang="0">
                  <a:pos x="1706" y="0"/>
                </a:cxn>
                <a:cxn ang="0">
                  <a:pos x="1725" y="4"/>
                </a:cxn>
                <a:cxn ang="0">
                  <a:pos x="1739" y="15"/>
                </a:cxn>
                <a:cxn ang="0">
                  <a:pos x="1751" y="42"/>
                </a:cxn>
                <a:cxn ang="0">
                  <a:pos x="1758" y="74"/>
                </a:cxn>
                <a:cxn ang="0">
                  <a:pos x="1760" y="110"/>
                </a:cxn>
                <a:cxn ang="0">
                  <a:pos x="1760" y="426"/>
                </a:cxn>
                <a:cxn ang="0">
                  <a:pos x="66" y="426"/>
                </a:cxn>
                <a:cxn ang="0">
                  <a:pos x="0" y="426"/>
                </a:cxn>
                <a:cxn ang="0">
                  <a:pos x="0" y="132"/>
                </a:cxn>
                <a:cxn ang="0">
                  <a:pos x="0" y="89"/>
                </a:cxn>
                <a:cxn ang="0">
                  <a:pos x="7" y="47"/>
                </a:cxn>
                <a:cxn ang="0">
                  <a:pos x="13" y="25"/>
                </a:cxn>
                <a:cxn ang="0">
                  <a:pos x="23" y="6"/>
                </a:cxn>
              </a:cxnLst>
              <a:rect l="0" t="0" r="r" b="b"/>
              <a:pathLst>
                <a:path w="1761" h="427">
                  <a:moveTo>
                    <a:pt x="23" y="6"/>
                  </a:moveTo>
                  <a:lnTo>
                    <a:pt x="37" y="0"/>
                  </a:lnTo>
                  <a:lnTo>
                    <a:pt x="1706" y="0"/>
                  </a:lnTo>
                  <a:lnTo>
                    <a:pt x="1725" y="4"/>
                  </a:lnTo>
                  <a:lnTo>
                    <a:pt x="1739" y="15"/>
                  </a:lnTo>
                  <a:lnTo>
                    <a:pt x="1751" y="42"/>
                  </a:lnTo>
                  <a:lnTo>
                    <a:pt x="1758" y="74"/>
                  </a:lnTo>
                  <a:lnTo>
                    <a:pt x="1760" y="110"/>
                  </a:lnTo>
                  <a:lnTo>
                    <a:pt x="1760" y="426"/>
                  </a:lnTo>
                  <a:lnTo>
                    <a:pt x="66" y="426"/>
                  </a:lnTo>
                  <a:lnTo>
                    <a:pt x="0" y="426"/>
                  </a:lnTo>
                  <a:lnTo>
                    <a:pt x="0" y="132"/>
                  </a:lnTo>
                  <a:lnTo>
                    <a:pt x="0" y="89"/>
                  </a:lnTo>
                  <a:lnTo>
                    <a:pt x="7" y="47"/>
                  </a:lnTo>
                  <a:lnTo>
                    <a:pt x="13" y="25"/>
                  </a:lnTo>
                  <a:lnTo>
                    <a:pt x="23" y="6"/>
                  </a:lnTo>
                </a:path>
              </a:pathLst>
            </a:custGeom>
            <a:gradFill rotWithShape="0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85" y="412"/>
              <a:ext cx="1761" cy="185"/>
            </a:xfrm>
            <a:custGeom>
              <a:avLst/>
              <a:gdLst/>
              <a:ahLst/>
              <a:cxnLst>
                <a:cxn ang="0">
                  <a:pos x="85" y="63"/>
                </a:cxn>
                <a:cxn ang="0">
                  <a:pos x="138" y="63"/>
                </a:cxn>
                <a:cxn ang="0">
                  <a:pos x="180" y="95"/>
                </a:cxn>
                <a:cxn ang="0">
                  <a:pos x="248" y="76"/>
                </a:cxn>
                <a:cxn ang="0">
                  <a:pos x="325" y="67"/>
                </a:cxn>
                <a:cxn ang="0">
                  <a:pos x="379" y="86"/>
                </a:cxn>
                <a:cxn ang="0">
                  <a:pos x="438" y="76"/>
                </a:cxn>
                <a:cxn ang="0">
                  <a:pos x="532" y="82"/>
                </a:cxn>
                <a:cxn ang="0">
                  <a:pos x="592" y="95"/>
                </a:cxn>
                <a:cxn ang="0">
                  <a:pos x="663" y="57"/>
                </a:cxn>
                <a:cxn ang="0">
                  <a:pos x="716" y="90"/>
                </a:cxn>
                <a:cxn ang="0">
                  <a:pos x="787" y="85"/>
                </a:cxn>
                <a:cxn ang="0">
                  <a:pos x="824" y="90"/>
                </a:cxn>
                <a:cxn ang="0">
                  <a:pos x="857" y="57"/>
                </a:cxn>
                <a:cxn ang="0">
                  <a:pos x="899" y="34"/>
                </a:cxn>
                <a:cxn ang="0">
                  <a:pos x="949" y="31"/>
                </a:cxn>
                <a:cxn ang="0">
                  <a:pos x="991" y="22"/>
                </a:cxn>
                <a:cxn ang="0">
                  <a:pos x="1030" y="48"/>
                </a:cxn>
                <a:cxn ang="0">
                  <a:pos x="1071" y="67"/>
                </a:cxn>
                <a:cxn ang="0">
                  <a:pos x="1138" y="53"/>
                </a:cxn>
                <a:cxn ang="0">
                  <a:pos x="1168" y="89"/>
                </a:cxn>
                <a:cxn ang="0">
                  <a:pos x="1215" y="95"/>
                </a:cxn>
                <a:cxn ang="0">
                  <a:pos x="1293" y="95"/>
                </a:cxn>
                <a:cxn ang="0">
                  <a:pos x="1340" y="79"/>
                </a:cxn>
                <a:cxn ang="0">
                  <a:pos x="1376" y="86"/>
                </a:cxn>
                <a:cxn ang="0">
                  <a:pos x="1418" y="57"/>
                </a:cxn>
                <a:cxn ang="0">
                  <a:pos x="1478" y="53"/>
                </a:cxn>
                <a:cxn ang="0">
                  <a:pos x="1528" y="22"/>
                </a:cxn>
                <a:cxn ang="0">
                  <a:pos x="1567" y="15"/>
                </a:cxn>
                <a:cxn ang="0">
                  <a:pos x="1617" y="27"/>
                </a:cxn>
                <a:cxn ang="0">
                  <a:pos x="1661" y="1"/>
                </a:cxn>
                <a:cxn ang="0">
                  <a:pos x="1703" y="48"/>
                </a:cxn>
                <a:cxn ang="0">
                  <a:pos x="1750" y="24"/>
                </a:cxn>
                <a:cxn ang="0">
                  <a:pos x="1760" y="184"/>
                </a:cxn>
                <a:cxn ang="0">
                  <a:pos x="727" y="149"/>
                </a:cxn>
                <a:cxn ang="0">
                  <a:pos x="0" y="29"/>
                </a:cxn>
                <a:cxn ang="0">
                  <a:pos x="26" y="50"/>
                </a:cxn>
                <a:cxn ang="0">
                  <a:pos x="61" y="57"/>
                </a:cxn>
              </a:cxnLst>
              <a:rect l="0" t="0" r="r" b="b"/>
              <a:pathLst>
                <a:path w="1761" h="185">
                  <a:moveTo>
                    <a:pt x="61" y="57"/>
                  </a:moveTo>
                  <a:lnTo>
                    <a:pt x="85" y="63"/>
                  </a:lnTo>
                  <a:lnTo>
                    <a:pt x="112" y="57"/>
                  </a:lnTo>
                  <a:lnTo>
                    <a:pt x="138" y="63"/>
                  </a:lnTo>
                  <a:lnTo>
                    <a:pt x="158" y="81"/>
                  </a:lnTo>
                  <a:lnTo>
                    <a:pt x="180" y="95"/>
                  </a:lnTo>
                  <a:lnTo>
                    <a:pt x="217" y="82"/>
                  </a:lnTo>
                  <a:lnTo>
                    <a:pt x="248" y="76"/>
                  </a:lnTo>
                  <a:lnTo>
                    <a:pt x="293" y="76"/>
                  </a:lnTo>
                  <a:lnTo>
                    <a:pt x="325" y="67"/>
                  </a:lnTo>
                  <a:lnTo>
                    <a:pt x="354" y="76"/>
                  </a:lnTo>
                  <a:lnTo>
                    <a:pt x="379" y="86"/>
                  </a:lnTo>
                  <a:lnTo>
                    <a:pt x="402" y="89"/>
                  </a:lnTo>
                  <a:lnTo>
                    <a:pt x="438" y="76"/>
                  </a:lnTo>
                  <a:lnTo>
                    <a:pt x="477" y="76"/>
                  </a:lnTo>
                  <a:lnTo>
                    <a:pt x="532" y="82"/>
                  </a:lnTo>
                  <a:lnTo>
                    <a:pt x="555" y="99"/>
                  </a:lnTo>
                  <a:lnTo>
                    <a:pt x="592" y="95"/>
                  </a:lnTo>
                  <a:lnTo>
                    <a:pt x="629" y="67"/>
                  </a:lnTo>
                  <a:lnTo>
                    <a:pt x="663" y="57"/>
                  </a:lnTo>
                  <a:lnTo>
                    <a:pt x="687" y="67"/>
                  </a:lnTo>
                  <a:lnTo>
                    <a:pt x="716" y="90"/>
                  </a:lnTo>
                  <a:lnTo>
                    <a:pt x="750" y="100"/>
                  </a:lnTo>
                  <a:lnTo>
                    <a:pt x="787" y="85"/>
                  </a:lnTo>
                  <a:lnTo>
                    <a:pt x="805" y="79"/>
                  </a:lnTo>
                  <a:lnTo>
                    <a:pt x="824" y="90"/>
                  </a:lnTo>
                  <a:lnTo>
                    <a:pt x="840" y="76"/>
                  </a:lnTo>
                  <a:lnTo>
                    <a:pt x="857" y="57"/>
                  </a:lnTo>
                  <a:lnTo>
                    <a:pt x="877" y="39"/>
                  </a:lnTo>
                  <a:lnTo>
                    <a:pt x="899" y="34"/>
                  </a:lnTo>
                  <a:lnTo>
                    <a:pt x="924" y="39"/>
                  </a:lnTo>
                  <a:lnTo>
                    <a:pt x="949" y="31"/>
                  </a:lnTo>
                  <a:lnTo>
                    <a:pt x="975" y="22"/>
                  </a:lnTo>
                  <a:lnTo>
                    <a:pt x="991" y="22"/>
                  </a:lnTo>
                  <a:lnTo>
                    <a:pt x="1006" y="25"/>
                  </a:lnTo>
                  <a:lnTo>
                    <a:pt x="1030" y="48"/>
                  </a:lnTo>
                  <a:lnTo>
                    <a:pt x="1052" y="44"/>
                  </a:lnTo>
                  <a:lnTo>
                    <a:pt x="1071" y="67"/>
                  </a:lnTo>
                  <a:lnTo>
                    <a:pt x="1107" y="67"/>
                  </a:lnTo>
                  <a:lnTo>
                    <a:pt x="1138" y="53"/>
                  </a:lnTo>
                  <a:lnTo>
                    <a:pt x="1153" y="71"/>
                  </a:lnTo>
                  <a:lnTo>
                    <a:pt x="1168" y="89"/>
                  </a:lnTo>
                  <a:lnTo>
                    <a:pt x="1190" y="84"/>
                  </a:lnTo>
                  <a:lnTo>
                    <a:pt x="1215" y="95"/>
                  </a:lnTo>
                  <a:lnTo>
                    <a:pt x="1242" y="85"/>
                  </a:lnTo>
                  <a:lnTo>
                    <a:pt x="1293" y="95"/>
                  </a:lnTo>
                  <a:lnTo>
                    <a:pt x="1315" y="104"/>
                  </a:lnTo>
                  <a:lnTo>
                    <a:pt x="1340" y="79"/>
                  </a:lnTo>
                  <a:lnTo>
                    <a:pt x="1357" y="77"/>
                  </a:lnTo>
                  <a:lnTo>
                    <a:pt x="1376" y="86"/>
                  </a:lnTo>
                  <a:lnTo>
                    <a:pt x="1394" y="82"/>
                  </a:lnTo>
                  <a:lnTo>
                    <a:pt x="1418" y="57"/>
                  </a:lnTo>
                  <a:lnTo>
                    <a:pt x="1458" y="50"/>
                  </a:lnTo>
                  <a:lnTo>
                    <a:pt x="1478" y="53"/>
                  </a:lnTo>
                  <a:lnTo>
                    <a:pt x="1498" y="53"/>
                  </a:lnTo>
                  <a:lnTo>
                    <a:pt x="1528" y="22"/>
                  </a:lnTo>
                  <a:lnTo>
                    <a:pt x="1545" y="10"/>
                  </a:lnTo>
                  <a:lnTo>
                    <a:pt x="1567" y="15"/>
                  </a:lnTo>
                  <a:lnTo>
                    <a:pt x="1592" y="48"/>
                  </a:lnTo>
                  <a:lnTo>
                    <a:pt x="1617" y="27"/>
                  </a:lnTo>
                  <a:lnTo>
                    <a:pt x="1641" y="0"/>
                  </a:lnTo>
                  <a:lnTo>
                    <a:pt x="1661" y="1"/>
                  </a:lnTo>
                  <a:lnTo>
                    <a:pt x="1685" y="57"/>
                  </a:lnTo>
                  <a:lnTo>
                    <a:pt x="1703" y="48"/>
                  </a:lnTo>
                  <a:lnTo>
                    <a:pt x="1729" y="25"/>
                  </a:lnTo>
                  <a:lnTo>
                    <a:pt x="1750" y="24"/>
                  </a:lnTo>
                  <a:lnTo>
                    <a:pt x="1760" y="43"/>
                  </a:lnTo>
                  <a:lnTo>
                    <a:pt x="1760" y="184"/>
                  </a:lnTo>
                  <a:lnTo>
                    <a:pt x="740" y="144"/>
                  </a:lnTo>
                  <a:lnTo>
                    <a:pt x="727" y="149"/>
                  </a:lnTo>
                  <a:lnTo>
                    <a:pt x="0" y="133"/>
                  </a:lnTo>
                  <a:lnTo>
                    <a:pt x="0" y="29"/>
                  </a:lnTo>
                  <a:lnTo>
                    <a:pt x="10" y="44"/>
                  </a:lnTo>
                  <a:lnTo>
                    <a:pt x="26" y="50"/>
                  </a:lnTo>
                  <a:lnTo>
                    <a:pt x="46" y="51"/>
                  </a:lnTo>
                  <a:lnTo>
                    <a:pt x="61" y="57"/>
                  </a:lnTo>
                </a:path>
              </a:pathLst>
            </a:custGeom>
            <a:solidFill>
              <a:srgbClr val="003300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85" y="476"/>
              <a:ext cx="1761" cy="188"/>
            </a:xfrm>
            <a:custGeom>
              <a:avLst/>
              <a:gdLst/>
              <a:ahLst/>
              <a:cxnLst>
                <a:cxn ang="0">
                  <a:pos x="37" y="185"/>
                </a:cxn>
                <a:cxn ang="0">
                  <a:pos x="1706" y="187"/>
                </a:cxn>
                <a:cxn ang="0">
                  <a:pos x="1739" y="181"/>
                </a:cxn>
                <a:cxn ang="0">
                  <a:pos x="1758" y="158"/>
                </a:cxn>
                <a:cxn ang="0">
                  <a:pos x="1760" y="22"/>
                </a:cxn>
                <a:cxn ang="0">
                  <a:pos x="1736" y="6"/>
                </a:cxn>
                <a:cxn ang="0">
                  <a:pos x="1723" y="51"/>
                </a:cxn>
                <a:cxn ang="0">
                  <a:pos x="1706" y="47"/>
                </a:cxn>
                <a:cxn ang="0">
                  <a:pos x="1671" y="25"/>
                </a:cxn>
                <a:cxn ang="0">
                  <a:pos x="1625" y="32"/>
                </a:cxn>
                <a:cxn ang="0">
                  <a:pos x="1588" y="37"/>
                </a:cxn>
                <a:cxn ang="0">
                  <a:pos x="1554" y="25"/>
                </a:cxn>
                <a:cxn ang="0">
                  <a:pos x="1520" y="40"/>
                </a:cxn>
                <a:cxn ang="0">
                  <a:pos x="1498" y="49"/>
                </a:cxn>
                <a:cxn ang="0">
                  <a:pos x="1445" y="43"/>
                </a:cxn>
                <a:cxn ang="0">
                  <a:pos x="1396" y="36"/>
                </a:cxn>
                <a:cxn ang="0">
                  <a:pos x="1337" y="82"/>
                </a:cxn>
                <a:cxn ang="0">
                  <a:pos x="1293" y="58"/>
                </a:cxn>
                <a:cxn ang="0">
                  <a:pos x="1240" y="56"/>
                </a:cxn>
                <a:cxn ang="0">
                  <a:pos x="1153" y="55"/>
                </a:cxn>
                <a:cxn ang="0">
                  <a:pos x="1112" y="49"/>
                </a:cxn>
                <a:cxn ang="0">
                  <a:pos x="1079" y="36"/>
                </a:cxn>
                <a:cxn ang="0">
                  <a:pos x="1006" y="65"/>
                </a:cxn>
                <a:cxn ang="0">
                  <a:pos x="943" y="50"/>
                </a:cxn>
                <a:cxn ang="0">
                  <a:pos x="866" y="58"/>
                </a:cxn>
                <a:cxn ang="0">
                  <a:pos x="804" y="58"/>
                </a:cxn>
                <a:cxn ang="0">
                  <a:pos x="730" y="78"/>
                </a:cxn>
                <a:cxn ang="0">
                  <a:pos x="652" y="68"/>
                </a:cxn>
                <a:cxn ang="0">
                  <a:pos x="563" y="70"/>
                </a:cxn>
                <a:cxn ang="0">
                  <a:pos x="468" y="49"/>
                </a:cxn>
                <a:cxn ang="0">
                  <a:pos x="369" y="35"/>
                </a:cxn>
                <a:cxn ang="0">
                  <a:pos x="301" y="53"/>
                </a:cxn>
                <a:cxn ang="0">
                  <a:pos x="262" y="47"/>
                </a:cxn>
                <a:cxn ang="0">
                  <a:pos x="205" y="55"/>
                </a:cxn>
                <a:cxn ang="0">
                  <a:pos x="143" y="53"/>
                </a:cxn>
                <a:cxn ang="0">
                  <a:pos x="80" y="65"/>
                </a:cxn>
                <a:cxn ang="0">
                  <a:pos x="16" y="56"/>
                </a:cxn>
                <a:cxn ang="0">
                  <a:pos x="2" y="111"/>
                </a:cxn>
                <a:cxn ang="0">
                  <a:pos x="13" y="175"/>
                </a:cxn>
              </a:cxnLst>
              <a:rect l="0" t="0" r="r" b="b"/>
              <a:pathLst>
                <a:path w="1761" h="188">
                  <a:moveTo>
                    <a:pt x="23" y="182"/>
                  </a:moveTo>
                  <a:lnTo>
                    <a:pt x="37" y="185"/>
                  </a:lnTo>
                  <a:lnTo>
                    <a:pt x="54" y="187"/>
                  </a:lnTo>
                  <a:lnTo>
                    <a:pt x="1706" y="187"/>
                  </a:lnTo>
                  <a:lnTo>
                    <a:pt x="1725" y="184"/>
                  </a:lnTo>
                  <a:lnTo>
                    <a:pt x="1739" y="181"/>
                  </a:lnTo>
                  <a:lnTo>
                    <a:pt x="1751" y="170"/>
                  </a:lnTo>
                  <a:lnTo>
                    <a:pt x="1758" y="158"/>
                  </a:lnTo>
                  <a:lnTo>
                    <a:pt x="1760" y="143"/>
                  </a:lnTo>
                  <a:lnTo>
                    <a:pt x="1760" y="22"/>
                  </a:lnTo>
                  <a:lnTo>
                    <a:pt x="1745" y="0"/>
                  </a:lnTo>
                  <a:lnTo>
                    <a:pt x="1736" y="6"/>
                  </a:lnTo>
                  <a:lnTo>
                    <a:pt x="1729" y="27"/>
                  </a:lnTo>
                  <a:lnTo>
                    <a:pt x="1723" y="51"/>
                  </a:lnTo>
                  <a:lnTo>
                    <a:pt x="1716" y="49"/>
                  </a:lnTo>
                  <a:lnTo>
                    <a:pt x="1706" y="47"/>
                  </a:lnTo>
                  <a:lnTo>
                    <a:pt x="1685" y="35"/>
                  </a:lnTo>
                  <a:lnTo>
                    <a:pt x="1671" y="25"/>
                  </a:lnTo>
                  <a:lnTo>
                    <a:pt x="1649" y="22"/>
                  </a:lnTo>
                  <a:lnTo>
                    <a:pt x="1625" y="32"/>
                  </a:lnTo>
                  <a:lnTo>
                    <a:pt x="1603" y="49"/>
                  </a:lnTo>
                  <a:lnTo>
                    <a:pt x="1588" y="37"/>
                  </a:lnTo>
                  <a:lnTo>
                    <a:pt x="1574" y="35"/>
                  </a:lnTo>
                  <a:lnTo>
                    <a:pt x="1554" y="25"/>
                  </a:lnTo>
                  <a:lnTo>
                    <a:pt x="1534" y="28"/>
                  </a:lnTo>
                  <a:lnTo>
                    <a:pt x="1520" y="40"/>
                  </a:lnTo>
                  <a:lnTo>
                    <a:pt x="1514" y="56"/>
                  </a:lnTo>
                  <a:lnTo>
                    <a:pt x="1498" y="49"/>
                  </a:lnTo>
                  <a:lnTo>
                    <a:pt x="1475" y="49"/>
                  </a:lnTo>
                  <a:lnTo>
                    <a:pt x="1445" y="43"/>
                  </a:lnTo>
                  <a:lnTo>
                    <a:pt x="1419" y="56"/>
                  </a:lnTo>
                  <a:lnTo>
                    <a:pt x="1396" y="36"/>
                  </a:lnTo>
                  <a:lnTo>
                    <a:pt x="1366" y="49"/>
                  </a:lnTo>
                  <a:lnTo>
                    <a:pt x="1337" y="82"/>
                  </a:lnTo>
                  <a:lnTo>
                    <a:pt x="1314" y="70"/>
                  </a:lnTo>
                  <a:lnTo>
                    <a:pt x="1293" y="58"/>
                  </a:lnTo>
                  <a:lnTo>
                    <a:pt x="1270" y="51"/>
                  </a:lnTo>
                  <a:lnTo>
                    <a:pt x="1240" y="56"/>
                  </a:lnTo>
                  <a:lnTo>
                    <a:pt x="1194" y="66"/>
                  </a:lnTo>
                  <a:lnTo>
                    <a:pt x="1153" y="55"/>
                  </a:lnTo>
                  <a:lnTo>
                    <a:pt x="1135" y="60"/>
                  </a:lnTo>
                  <a:lnTo>
                    <a:pt x="1112" y="49"/>
                  </a:lnTo>
                  <a:lnTo>
                    <a:pt x="1097" y="38"/>
                  </a:lnTo>
                  <a:lnTo>
                    <a:pt x="1079" y="36"/>
                  </a:lnTo>
                  <a:lnTo>
                    <a:pt x="1047" y="43"/>
                  </a:lnTo>
                  <a:lnTo>
                    <a:pt x="1006" y="65"/>
                  </a:lnTo>
                  <a:lnTo>
                    <a:pt x="972" y="45"/>
                  </a:lnTo>
                  <a:lnTo>
                    <a:pt x="943" y="50"/>
                  </a:lnTo>
                  <a:lnTo>
                    <a:pt x="916" y="78"/>
                  </a:lnTo>
                  <a:lnTo>
                    <a:pt x="866" y="58"/>
                  </a:lnTo>
                  <a:lnTo>
                    <a:pt x="829" y="68"/>
                  </a:lnTo>
                  <a:lnTo>
                    <a:pt x="804" y="58"/>
                  </a:lnTo>
                  <a:lnTo>
                    <a:pt x="767" y="63"/>
                  </a:lnTo>
                  <a:lnTo>
                    <a:pt x="730" y="78"/>
                  </a:lnTo>
                  <a:lnTo>
                    <a:pt x="704" y="73"/>
                  </a:lnTo>
                  <a:lnTo>
                    <a:pt x="652" y="68"/>
                  </a:lnTo>
                  <a:lnTo>
                    <a:pt x="619" y="78"/>
                  </a:lnTo>
                  <a:lnTo>
                    <a:pt x="563" y="70"/>
                  </a:lnTo>
                  <a:lnTo>
                    <a:pt x="517" y="63"/>
                  </a:lnTo>
                  <a:lnTo>
                    <a:pt x="468" y="49"/>
                  </a:lnTo>
                  <a:lnTo>
                    <a:pt x="422" y="63"/>
                  </a:lnTo>
                  <a:lnTo>
                    <a:pt x="369" y="35"/>
                  </a:lnTo>
                  <a:lnTo>
                    <a:pt x="329" y="36"/>
                  </a:lnTo>
                  <a:lnTo>
                    <a:pt x="301" y="53"/>
                  </a:lnTo>
                  <a:lnTo>
                    <a:pt x="284" y="39"/>
                  </a:lnTo>
                  <a:lnTo>
                    <a:pt x="262" y="47"/>
                  </a:lnTo>
                  <a:lnTo>
                    <a:pt x="233" y="49"/>
                  </a:lnTo>
                  <a:lnTo>
                    <a:pt x="205" y="55"/>
                  </a:lnTo>
                  <a:lnTo>
                    <a:pt x="171" y="66"/>
                  </a:lnTo>
                  <a:lnTo>
                    <a:pt x="143" y="53"/>
                  </a:lnTo>
                  <a:lnTo>
                    <a:pt x="116" y="59"/>
                  </a:lnTo>
                  <a:lnTo>
                    <a:pt x="80" y="65"/>
                  </a:lnTo>
                  <a:lnTo>
                    <a:pt x="58" y="59"/>
                  </a:lnTo>
                  <a:lnTo>
                    <a:pt x="16" y="56"/>
                  </a:lnTo>
                  <a:lnTo>
                    <a:pt x="0" y="70"/>
                  </a:lnTo>
                  <a:lnTo>
                    <a:pt x="2" y="111"/>
                  </a:lnTo>
                  <a:lnTo>
                    <a:pt x="4" y="146"/>
                  </a:lnTo>
                  <a:lnTo>
                    <a:pt x="13" y="175"/>
                  </a:lnTo>
                  <a:lnTo>
                    <a:pt x="23" y="182"/>
                  </a:lnTo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95" y="151"/>
              <a:ext cx="1733" cy="245"/>
            </a:xfrm>
            <a:custGeom>
              <a:avLst/>
              <a:gdLst/>
              <a:ahLst/>
              <a:cxnLst>
                <a:cxn ang="0">
                  <a:pos x="0" y="185"/>
                </a:cxn>
                <a:cxn ang="0">
                  <a:pos x="4" y="196"/>
                </a:cxn>
                <a:cxn ang="0">
                  <a:pos x="7" y="88"/>
                </a:cxn>
                <a:cxn ang="0">
                  <a:pos x="22" y="44"/>
                </a:cxn>
                <a:cxn ang="0">
                  <a:pos x="82" y="39"/>
                </a:cxn>
                <a:cxn ang="0">
                  <a:pos x="198" y="45"/>
                </a:cxn>
                <a:cxn ang="0">
                  <a:pos x="308" y="42"/>
                </a:cxn>
                <a:cxn ang="0">
                  <a:pos x="437" y="45"/>
                </a:cxn>
                <a:cxn ang="0">
                  <a:pos x="525" y="39"/>
                </a:cxn>
                <a:cxn ang="0">
                  <a:pos x="598" y="39"/>
                </a:cxn>
                <a:cxn ang="0">
                  <a:pos x="708" y="51"/>
                </a:cxn>
                <a:cxn ang="0">
                  <a:pos x="788" y="53"/>
                </a:cxn>
                <a:cxn ang="0">
                  <a:pos x="878" y="45"/>
                </a:cxn>
                <a:cxn ang="0">
                  <a:pos x="986" y="61"/>
                </a:cxn>
                <a:cxn ang="0">
                  <a:pos x="1071" y="57"/>
                </a:cxn>
                <a:cxn ang="0">
                  <a:pos x="1150" y="49"/>
                </a:cxn>
                <a:cxn ang="0">
                  <a:pos x="1241" y="54"/>
                </a:cxn>
                <a:cxn ang="0">
                  <a:pos x="1319" y="49"/>
                </a:cxn>
                <a:cxn ang="0">
                  <a:pos x="1395" y="44"/>
                </a:cxn>
                <a:cxn ang="0">
                  <a:pos x="1449" y="48"/>
                </a:cxn>
                <a:cxn ang="0">
                  <a:pos x="1557" y="39"/>
                </a:cxn>
                <a:cxn ang="0">
                  <a:pos x="1665" y="51"/>
                </a:cxn>
                <a:cxn ang="0">
                  <a:pos x="1703" y="71"/>
                </a:cxn>
                <a:cxn ang="0">
                  <a:pos x="1721" y="104"/>
                </a:cxn>
                <a:cxn ang="0">
                  <a:pos x="1732" y="189"/>
                </a:cxn>
                <a:cxn ang="0">
                  <a:pos x="1732" y="63"/>
                </a:cxn>
                <a:cxn ang="0">
                  <a:pos x="1725" y="25"/>
                </a:cxn>
                <a:cxn ang="0">
                  <a:pos x="1606" y="9"/>
                </a:cxn>
                <a:cxn ang="0">
                  <a:pos x="1510" y="2"/>
                </a:cxn>
                <a:cxn ang="0">
                  <a:pos x="1443" y="5"/>
                </a:cxn>
                <a:cxn ang="0">
                  <a:pos x="1349" y="12"/>
                </a:cxn>
                <a:cxn ang="0">
                  <a:pos x="1182" y="9"/>
                </a:cxn>
                <a:cxn ang="0">
                  <a:pos x="1067" y="10"/>
                </a:cxn>
                <a:cxn ang="0">
                  <a:pos x="986" y="9"/>
                </a:cxn>
                <a:cxn ang="0">
                  <a:pos x="923" y="6"/>
                </a:cxn>
                <a:cxn ang="0">
                  <a:pos x="813" y="9"/>
                </a:cxn>
                <a:cxn ang="0">
                  <a:pos x="681" y="10"/>
                </a:cxn>
                <a:cxn ang="0">
                  <a:pos x="531" y="6"/>
                </a:cxn>
                <a:cxn ang="0">
                  <a:pos x="463" y="4"/>
                </a:cxn>
                <a:cxn ang="0">
                  <a:pos x="351" y="4"/>
                </a:cxn>
                <a:cxn ang="0">
                  <a:pos x="208" y="4"/>
                </a:cxn>
                <a:cxn ang="0">
                  <a:pos x="87" y="0"/>
                </a:cxn>
                <a:cxn ang="0">
                  <a:pos x="28" y="2"/>
                </a:cxn>
                <a:cxn ang="0">
                  <a:pos x="4" y="27"/>
                </a:cxn>
                <a:cxn ang="0">
                  <a:pos x="0" y="86"/>
                </a:cxn>
              </a:cxnLst>
              <a:rect l="0" t="0" r="r" b="b"/>
              <a:pathLst>
                <a:path w="1733" h="245">
                  <a:moveTo>
                    <a:pt x="0" y="119"/>
                  </a:moveTo>
                  <a:lnTo>
                    <a:pt x="0" y="185"/>
                  </a:lnTo>
                  <a:lnTo>
                    <a:pt x="0" y="244"/>
                  </a:lnTo>
                  <a:lnTo>
                    <a:pt x="4" y="196"/>
                  </a:lnTo>
                  <a:lnTo>
                    <a:pt x="5" y="157"/>
                  </a:lnTo>
                  <a:lnTo>
                    <a:pt x="7" y="88"/>
                  </a:lnTo>
                  <a:lnTo>
                    <a:pt x="12" y="55"/>
                  </a:lnTo>
                  <a:lnTo>
                    <a:pt x="22" y="44"/>
                  </a:lnTo>
                  <a:lnTo>
                    <a:pt x="48" y="36"/>
                  </a:lnTo>
                  <a:lnTo>
                    <a:pt x="82" y="39"/>
                  </a:lnTo>
                  <a:lnTo>
                    <a:pt x="162" y="39"/>
                  </a:lnTo>
                  <a:lnTo>
                    <a:pt x="198" y="45"/>
                  </a:lnTo>
                  <a:lnTo>
                    <a:pt x="249" y="39"/>
                  </a:lnTo>
                  <a:lnTo>
                    <a:pt x="308" y="42"/>
                  </a:lnTo>
                  <a:lnTo>
                    <a:pt x="351" y="40"/>
                  </a:lnTo>
                  <a:lnTo>
                    <a:pt x="437" y="45"/>
                  </a:lnTo>
                  <a:lnTo>
                    <a:pt x="467" y="44"/>
                  </a:lnTo>
                  <a:lnTo>
                    <a:pt x="525" y="39"/>
                  </a:lnTo>
                  <a:lnTo>
                    <a:pt x="544" y="46"/>
                  </a:lnTo>
                  <a:lnTo>
                    <a:pt x="598" y="39"/>
                  </a:lnTo>
                  <a:lnTo>
                    <a:pt x="680" y="44"/>
                  </a:lnTo>
                  <a:lnTo>
                    <a:pt x="708" y="51"/>
                  </a:lnTo>
                  <a:lnTo>
                    <a:pt x="751" y="45"/>
                  </a:lnTo>
                  <a:lnTo>
                    <a:pt x="788" y="53"/>
                  </a:lnTo>
                  <a:lnTo>
                    <a:pt x="818" y="53"/>
                  </a:lnTo>
                  <a:lnTo>
                    <a:pt x="878" y="45"/>
                  </a:lnTo>
                  <a:lnTo>
                    <a:pt x="935" y="51"/>
                  </a:lnTo>
                  <a:lnTo>
                    <a:pt x="986" y="61"/>
                  </a:lnTo>
                  <a:lnTo>
                    <a:pt x="1002" y="63"/>
                  </a:lnTo>
                  <a:lnTo>
                    <a:pt x="1071" y="57"/>
                  </a:lnTo>
                  <a:lnTo>
                    <a:pt x="1135" y="52"/>
                  </a:lnTo>
                  <a:lnTo>
                    <a:pt x="1150" y="49"/>
                  </a:lnTo>
                  <a:lnTo>
                    <a:pt x="1174" y="51"/>
                  </a:lnTo>
                  <a:lnTo>
                    <a:pt x="1241" y="54"/>
                  </a:lnTo>
                  <a:lnTo>
                    <a:pt x="1292" y="46"/>
                  </a:lnTo>
                  <a:lnTo>
                    <a:pt x="1319" y="49"/>
                  </a:lnTo>
                  <a:lnTo>
                    <a:pt x="1360" y="51"/>
                  </a:lnTo>
                  <a:lnTo>
                    <a:pt x="1395" y="44"/>
                  </a:lnTo>
                  <a:lnTo>
                    <a:pt x="1418" y="39"/>
                  </a:lnTo>
                  <a:lnTo>
                    <a:pt x="1449" y="48"/>
                  </a:lnTo>
                  <a:lnTo>
                    <a:pt x="1514" y="52"/>
                  </a:lnTo>
                  <a:lnTo>
                    <a:pt x="1557" y="39"/>
                  </a:lnTo>
                  <a:lnTo>
                    <a:pt x="1620" y="51"/>
                  </a:lnTo>
                  <a:lnTo>
                    <a:pt x="1665" y="51"/>
                  </a:lnTo>
                  <a:lnTo>
                    <a:pt x="1688" y="51"/>
                  </a:lnTo>
                  <a:lnTo>
                    <a:pt x="1703" y="71"/>
                  </a:lnTo>
                  <a:lnTo>
                    <a:pt x="1713" y="82"/>
                  </a:lnTo>
                  <a:lnTo>
                    <a:pt x="1721" y="104"/>
                  </a:lnTo>
                  <a:lnTo>
                    <a:pt x="1727" y="140"/>
                  </a:lnTo>
                  <a:lnTo>
                    <a:pt x="1732" y="189"/>
                  </a:lnTo>
                  <a:lnTo>
                    <a:pt x="1732" y="88"/>
                  </a:lnTo>
                  <a:lnTo>
                    <a:pt x="1732" y="63"/>
                  </a:lnTo>
                  <a:lnTo>
                    <a:pt x="1729" y="46"/>
                  </a:lnTo>
                  <a:lnTo>
                    <a:pt x="1725" y="25"/>
                  </a:lnTo>
                  <a:lnTo>
                    <a:pt x="1700" y="11"/>
                  </a:lnTo>
                  <a:lnTo>
                    <a:pt x="1606" y="9"/>
                  </a:lnTo>
                  <a:lnTo>
                    <a:pt x="1584" y="2"/>
                  </a:lnTo>
                  <a:lnTo>
                    <a:pt x="1510" y="2"/>
                  </a:lnTo>
                  <a:lnTo>
                    <a:pt x="1488" y="5"/>
                  </a:lnTo>
                  <a:lnTo>
                    <a:pt x="1443" y="5"/>
                  </a:lnTo>
                  <a:lnTo>
                    <a:pt x="1410" y="3"/>
                  </a:lnTo>
                  <a:lnTo>
                    <a:pt x="1349" y="12"/>
                  </a:lnTo>
                  <a:lnTo>
                    <a:pt x="1222" y="5"/>
                  </a:lnTo>
                  <a:lnTo>
                    <a:pt x="1182" y="9"/>
                  </a:lnTo>
                  <a:lnTo>
                    <a:pt x="1112" y="15"/>
                  </a:lnTo>
                  <a:lnTo>
                    <a:pt x="1067" y="10"/>
                  </a:lnTo>
                  <a:lnTo>
                    <a:pt x="1022" y="9"/>
                  </a:lnTo>
                  <a:lnTo>
                    <a:pt x="986" y="9"/>
                  </a:lnTo>
                  <a:lnTo>
                    <a:pt x="947" y="13"/>
                  </a:lnTo>
                  <a:lnTo>
                    <a:pt x="923" y="6"/>
                  </a:lnTo>
                  <a:lnTo>
                    <a:pt x="839" y="9"/>
                  </a:lnTo>
                  <a:lnTo>
                    <a:pt x="813" y="9"/>
                  </a:lnTo>
                  <a:lnTo>
                    <a:pt x="769" y="6"/>
                  </a:lnTo>
                  <a:lnTo>
                    <a:pt x="681" y="10"/>
                  </a:lnTo>
                  <a:lnTo>
                    <a:pt x="603" y="6"/>
                  </a:lnTo>
                  <a:lnTo>
                    <a:pt x="531" y="6"/>
                  </a:lnTo>
                  <a:lnTo>
                    <a:pt x="496" y="9"/>
                  </a:lnTo>
                  <a:lnTo>
                    <a:pt x="463" y="4"/>
                  </a:lnTo>
                  <a:lnTo>
                    <a:pt x="435" y="4"/>
                  </a:lnTo>
                  <a:lnTo>
                    <a:pt x="351" y="4"/>
                  </a:lnTo>
                  <a:lnTo>
                    <a:pt x="253" y="6"/>
                  </a:lnTo>
                  <a:lnTo>
                    <a:pt x="208" y="4"/>
                  </a:lnTo>
                  <a:lnTo>
                    <a:pt x="155" y="6"/>
                  </a:lnTo>
                  <a:lnTo>
                    <a:pt x="87" y="0"/>
                  </a:lnTo>
                  <a:lnTo>
                    <a:pt x="45" y="0"/>
                  </a:lnTo>
                  <a:lnTo>
                    <a:pt x="28" y="2"/>
                  </a:lnTo>
                  <a:lnTo>
                    <a:pt x="15" y="9"/>
                  </a:lnTo>
                  <a:lnTo>
                    <a:pt x="4" y="27"/>
                  </a:lnTo>
                  <a:lnTo>
                    <a:pt x="0" y="56"/>
                  </a:lnTo>
                  <a:lnTo>
                    <a:pt x="0" y="86"/>
                  </a:lnTo>
                  <a:lnTo>
                    <a:pt x="0" y="119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98" y="539"/>
              <a:ext cx="1733" cy="10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4" y="19"/>
                </a:cxn>
                <a:cxn ang="0">
                  <a:pos x="6" y="63"/>
                </a:cxn>
                <a:cxn ang="0">
                  <a:pos x="22" y="80"/>
                </a:cxn>
                <a:cxn ang="0">
                  <a:pos x="48" y="76"/>
                </a:cxn>
                <a:cxn ang="0">
                  <a:pos x="90" y="76"/>
                </a:cxn>
                <a:cxn ang="0">
                  <a:pos x="132" y="78"/>
                </a:cxn>
                <a:cxn ang="0">
                  <a:pos x="156" y="80"/>
                </a:cxn>
                <a:cxn ang="0">
                  <a:pos x="202" y="75"/>
                </a:cxn>
                <a:cxn ang="0">
                  <a:pos x="266" y="80"/>
                </a:cxn>
                <a:cxn ang="0">
                  <a:pos x="336" y="79"/>
                </a:cxn>
                <a:cxn ang="0">
                  <a:pos x="390" y="82"/>
                </a:cxn>
                <a:cxn ang="0">
                  <a:pos x="421" y="81"/>
                </a:cxn>
                <a:cxn ang="0">
                  <a:pos x="525" y="83"/>
                </a:cxn>
                <a:cxn ang="0">
                  <a:pos x="590" y="76"/>
                </a:cxn>
                <a:cxn ang="0">
                  <a:pos x="656" y="78"/>
                </a:cxn>
                <a:cxn ang="0">
                  <a:pos x="708" y="78"/>
                </a:cxn>
                <a:cxn ang="0">
                  <a:pos x="788" y="77"/>
                </a:cxn>
                <a:cxn ang="0">
                  <a:pos x="850" y="71"/>
                </a:cxn>
                <a:cxn ang="0">
                  <a:pos x="942" y="73"/>
                </a:cxn>
                <a:cxn ang="0">
                  <a:pos x="1055" y="76"/>
                </a:cxn>
                <a:cxn ang="0">
                  <a:pos x="1121" y="71"/>
                </a:cxn>
                <a:cxn ang="0">
                  <a:pos x="1150" y="79"/>
                </a:cxn>
                <a:cxn ang="0">
                  <a:pos x="1237" y="79"/>
                </a:cxn>
                <a:cxn ang="0">
                  <a:pos x="1308" y="79"/>
                </a:cxn>
                <a:cxn ang="0">
                  <a:pos x="1332" y="75"/>
                </a:cxn>
                <a:cxn ang="0">
                  <a:pos x="1373" y="80"/>
                </a:cxn>
                <a:cxn ang="0">
                  <a:pos x="1394" y="80"/>
                </a:cxn>
                <a:cxn ang="0">
                  <a:pos x="1451" y="80"/>
                </a:cxn>
                <a:cxn ang="0">
                  <a:pos x="1499" y="77"/>
                </a:cxn>
                <a:cxn ang="0">
                  <a:pos x="1578" y="74"/>
                </a:cxn>
                <a:cxn ang="0">
                  <a:pos x="1687" y="73"/>
                </a:cxn>
                <a:cxn ang="0">
                  <a:pos x="1713" y="65"/>
                </a:cxn>
                <a:cxn ang="0">
                  <a:pos x="1727" y="42"/>
                </a:cxn>
                <a:cxn ang="0">
                  <a:pos x="1732" y="63"/>
                </a:cxn>
                <a:cxn ang="0">
                  <a:pos x="1730" y="80"/>
                </a:cxn>
                <a:cxn ang="0">
                  <a:pos x="1716" y="95"/>
                </a:cxn>
                <a:cxn ang="0">
                  <a:pos x="1606" y="95"/>
                </a:cxn>
                <a:cxn ang="0">
                  <a:pos x="1510" y="97"/>
                </a:cxn>
                <a:cxn ang="0">
                  <a:pos x="1466" y="99"/>
                </a:cxn>
                <a:cxn ang="0">
                  <a:pos x="1416" y="99"/>
                </a:cxn>
                <a:cxn ang="0">
                  <a:pos x="1325" y="93"/>
                </a:cxn>
                <a:cxn ang="0">
                  <a:pos x="1216" y="92"/>
                </a:cxn>
                <a:cxn ang="0">
                  <a:pos x="1125" y="94"/>
                </a:cxn>
                <a:cxn ang="0">
                  <a:pos x="1067" y="94"/>
                </a:cxn>
                <a:cxn ang="0">
                  <a:pos x="1022" y="95"/>
                </a:cxn>
                <a:cxn ang="0">
                  <a:pos x="987" y="97"/>
                </a:cxn>
                <a:cxn ang="0">
                  <a:pos x="947" y="93"/>
                </a:cxn>
                <a:cxn ang="0">
                  <a:pos x="901" y="97"/>
                </a:cxn>
                <a:cxn ang="0">
                  <a:pos x="839" y="97"/>
                </a:cxn>
                <a:cxn ang="0">
                  <a:pos x="791" y="95"/>
                </a:cxn>
                <a:cxn ang="0">
                  <a:pos x="720" y="99"/>
                </a:cxn>
                <a:cxn ang="0">
                  <a:pos x="638" y="99"/>
                </a:cxn>
                <a:cxn ang="0">
                  <a:pos x="563" y="99"/>
                </a:cxn>
                <a:cxn ang="0">
                  <a:pos x="496" y="95"/>
                </a:cxn>
                <a:cxn ang="0">
                  <a:pos x="435" y="97"/>
                </a:cxn>
                <a:cxn ang="0">
                  <a:pos x="326" y="97"/>
                </a:cxn>
                <a:cxn ang="0">
                  <a:pos x="208" y="97"/>
                </a:cxn>
                <a:cxn ang="0">
                  <a:pos x="15" y="95"/>
                </a:cxn>
                <a:cxn ang="0">
                  <a:pos x="0" y="76"/>
                </a:cxn>
                <a:cxn ang="0">
                  <a:pos x="0" y="50"/>
                </a:cxn>
              </a:cxnLst>
              <a:rect l="0" t="0" r="r" b="b"/>
              <a:pathLst>
                <a:path w="1733" h="100">
                  <a:moveTo>
                    <a:pt x="0" y="50"/>
                  </a:moveTo>
                  <a:lnTo>
                    <a:pt x="0" y="24"/>
                  </a:lnTo>
                  <a:lnTo>
                    <a:pt x="0" y="0"/>
                  </a:lnTo>
                  <a:lnTo>
                    <a:pt x="4" y="19"/>
                  </a:lnTo>
                  <a:lnTo>
                    <a:pt x="5" y="35"/>
                  </a:lnTo>
                  <a:lnTo>
                    <a:pt x="6" y="63"/>
                  </a:lnTo>
                  <a:lnTo>
                    <a:pt x="12" y="76"/>
                  </a:lnTo>
                  <a:lnTo>
                    <a:pt x="22" y="80"/>
                  </a:lnTo>
                  <a:lnTo>
                    <a:pt x="33" y="77"/>
                  </a:lnTo>
                  <a:lnTo>
                    <a:pt x="48" y="76"/>
                  </a:lnTo>
                  <a:lnTo>
                    <a:pt x="74" y="75"/>
                  </a:lnTo>
                  <a:lnTo>
                    <a:pt x="90" y="76"/>
                  </a:lnTo>
                  <a:lnTo>
                    <a:pt x="103" y="76"/>
                  </a:lnTo>
                  <a:lnTo>
                    <a:pt x="132" y="78"/>
                  </a:lnTo>
                  <a:lnTo>
                    <a:pt x="143" y="79"/>
                  </a:lnTo>
                  <a:lnTo>
                    <a:pt x="156" y="80"/>
                  </a:lnTo>
                  <a:lnTo>
                    <a:pt x="178" y="76"/>
                  </a:lnTo>
                  <a:lnTo>
                    <a:pt x="202" y="75"/>
                  </a:lnTo>
                  <a:lnTo>
                    <a:pt x="231" y="74"/>
                  </a:lnTo>
                  <a:lnTo>
                    <a:pt x="266" y="80"/>
                  </a:lnTo>
                  <a:lnTo>
                    <a:pt x="311" y="82"/>
                  </a:lnTo>
                  <a:lnTo>
                    <a:pt x="336" y="79"/>
                  </a:lnTo>
                  <a:lnTo>
                    <a:pt x="351" y="82"/>
                  </a:lnTo>
                  <a:lnTo>
                    <a:pt x="390" y="82"/>
                  </a:lnTo>
                  <a:lnTo>
                    <a:pt x="404" y="77"/>
                  </a:lnTo>
                  <a:lnTo>
                    <a:pt x="421" y="81"/>
                  </a:lnTo>
                  <a:lnTo>
                    <a:pt x="467" y="80"/>
                  </a:lnTo>
                  <a:lnTo>
                    <a:pt x="525" y="83"/>
                  </a:lnTo>
                  <a:lnTo>
                    <a:pt x="545" y="80"/>
                  </a:lnTo>
                  <a:lnTo>
                    <a:pt x="590" y="76"/>
                  </a:lnTo>
                  <a:lnTo>
                    <a:pt x="620" y="75"/>
                  </a:lnTo>
                  <a:lnTo>
                    <a:pt x="656" y="78"/>
                  </a:lnTo>
                  <a:lnTo>
                    <a:pt x="680" y="80"/>
                  </a:lnTo>
                  <a:lnTo>
                    <a:pt x="708" y="78"/>
                  </a:lnTo>
                  <a:lnTo>
                    <a:pt x="757" y="81"/>
                  </a:lnTo>
                  <a:lnTo>
                    <a:pt x="788" y="77"/>
                  </a:lnTo>
                  <a:lnTo>
                    <a:pt x="818" y="77"/>
                  </a:lnTo>
                  <a:lnTo>
                    <a:pt x="850" y="71"/>
                  </a:lnTo>
                  <a:lnTo>
                    <a:pt x="890" y="77"/>
                  </a:lnTo>
                  <a:lnTo>
                    <a:pt x="942" y="73"/>
                  </a:lnTo>
                  <a:lnTo>
                    <a:pt x="1002" y="73"/>
                  </a:lnTo>
                  <a:lnTo>
                    <a:pt x="1055" y="76"/>
                  </a:lnTo>
                  <a:lnTo>
                    <a:pt x="1086" y="71"/>
                  </a:lnTo>
                  <a:lnTo>
                    <a:pt x="1121" y="71"/>
                  </a:lnTo>
                  <a:lnTo>
                    <a:pt x="1135" y="77"/>
                  </a:lnTo>
                  <a:lnTo>
                    <a:pt x="1150" y="79"/>
                  </a:lnTo>
                  <a:lnTo>
                    <a:pt x="1196" y="76"/>
                  </a:lnTo>
                  <a:lnTo>
                    <a:pt x="1237" y="79"/>
                  </a:lnTo>
                  <a:lnTo>
                    <a:pt x="1292" y="80"/>
                  </a:lnTo>
                  <a:lnTo>
                    <a:pt x="1308" y="79"/>
                  </a:lnTo>
                  <a:lnTo>
                    <a:pt x="1319" y="79"/>
                  </a:lnTo>
                  <a:lnTo>
                    <a:pt x="1332" y="75"/>
                  </a:lnTo>
                  <a:lnTo>
                    <a:pt x="1360" y="78"/>
                  </a:lnTo>
                  <a:lnTo>
                    <a:pt x="1373" y="80"/>
                  </a:lnTo>
                  <a:lnTo>
                    <a:pt x="1382" y="77"/>
                  </a:lnTo>
                  <a:lnTo>
                    <a:pt x="1394" y="80"/>
                  </a:lnTo>
                  <a:lnTo>
                    <a:pt x="1416" y="76"/>
                  </a:lnTo>
                  <a:lnTo>
                    <a:pt x="1451" y="80"/>
                  </a:lnTo>
                  <a:lnTo>
                    <a:pt x="1485" y="74"/>
                  </a:lnTo>
                  <a:lnTo>
                    <a:pt x="1499" y="77"/>
                  </a:lnTo>
                  <a:lnTo>
                    <a:pt x="1514" y="77"/>
                  </a:lnTo>
                  <a:lnTo>
                    <a:pt x="1578" y="74"/>
                  </a:lnTo>
                  <a:lnTo>
                    <a:pt x="1639" y="77"/>
                  </a:lnTo>
                  <a:lnTo>
                    <a:pt x="1687" y="73"/>
                  </a:lnTo>
                  <a:lnTo>
                    <a:pt x="1703" y="70"/>
                  </a:lnTo>
                  <a:lnTo>
                    <a:pt x="1713" y="65"/>
                  </a:lnTo>
                  <a:lnTo>
                    <a:pt x="1721" y="56"/>
                  </a:lnTo>
                  <a:lnTo>
                    <a:pt x="1727" y="42"/>
                  </a:lnTo>
                  <a:lnTo>
                    <a:pt x="1732" y="22"/>
                  </a:lnTo>
                  <a:lnTo>
                    <a:pt x="1732" y="63"/>
                  </a:lnTo>
                  <a:lnTo>
                    <a:pt x="1732" y="73"/>
                  </a:lnTo>
                  <a:lnTo>
                    <a:pt x="1730" y="80"/>
                  </a:lnTo>
                  <a:lnTo>
                    <a:pt x="1725" y="88"/>
                  </a:lnTo>
                  <a:lnTo>
                    <a:pt x="1716" y="95"/>
                  </a:lnTo>
                  <a:lnTo>
                    <a:pt x="1652" y="99"/>
                  </a:lnTo>
                  <a:lnTo>
                    <a:pt x="1606" y="95"/>
                  </a:lnTo>
                  <a:lnTo>
                    <a:pt x="1583" y="97"/>
                  </a:lnTo>
                  <a:lnTo>
                    <a:pt x="1510" y="97"/>
                  </a:lnTo>
                  <a:lnTo>
                    <a:pt x="1488" y="97"/>
                  </a:lnTo>
                  <a:lnTo>
                    <a:pt x="1466" y="99"/>
                  </a:lnTo>
                  <a:lnTo>
                    <a:pt x="1443" y="96"/>
                  </a:lnTo>
                  <a:lnTo>
                    <a:pt x="1416" y="99"/>
                  </a:lnTo>
                  <a:lnTo>
                    <a:pt x="1346" y="97"/>
                  </a:lnTo>
                  <a:lnTo>
                    <a:pt x="1325" y="93"/>
                  </a:lnTo>
                  <a:lnTo>
                    <a:pt x="1260" y="97"/>
                  </a:lnTo>
                  <a:lnTo>
                    <a:pt x="1216" y="92"/>
                  </a:lnTo>
                  <a:lnTo>
                    <a:pt x="1165" y="97"/>
                  </a:lnTo>
                  <a:lnTo>
                    <a:pt x="1125" y="94"/>
                  </a:lnTo>
                  <a:lnTo>
                    <a:pt x="1088" y="97"/>
                  </a:lnTo>
                  <a:lnTo>
                    <a:pt x="1067" y="94"/>
                  </a:lnTo>
                  <a:lnTo>
                    <a:pt x="1048" y="95"/>
                  </a:lnTo>
                  <a:lnTo>
                    <a:pt x="1022" y="95"/>
                  </a:lnTo>
                  <a:lnTo>
                    <a:pt x="1006" y="92"/>
                  </a:lnTo>
                  <a:lnTo>
                    <a:pt x="987" y="97"/>
                  </a:lnTo>
                  <a:lnTo>
                    <a:pt x="967" y="92"/>
                  </a:lnTo>
                  <a:lnTo>
                    <a:pt x="947" y="93"/>
                  </a:lnTo>
                  <a:lnTo>
                    <a:pt x="923" y="95"/>
                  </a:lnTo>
                  <a:lnTo>
                    <a:pt x="901" y="97"/>
                  </a:lnTo>
                  <a:lnTo>
                    <a:pt x="875" y="97"/>
                  </a:lnTo>
                  <a:lnTo>
                    <a:pt x="839" y="97"/>
                  </a:lnTo>
                  <a:lnTo>
                    <a:pt x="813" y="97"/>
                  </a:lnTo>
                  <a:lnTo>
                    <a:pt x="791" y="95"/>
                  </a:lnTo>
                  <a:lnTo>
                    <a:pt x="769" y="95"/>
                  </a:lnTo>
                  <a:lnTo>
                    <a:pt x="720" y="99"/>
                  </a:lnTo>
                  <a:lnTo>
                    <a:pt x="681" y="94"/>
                  </a:lnTo>
                  <a:lnTo>
                    <a:pt x="638" y="99"/>
                  </a:lnTo>
                  <a:lnTo>
                    <a:pt x="603" y="95"/>
                  </a:lnTo>
                  <a:lnTo>
                    <a:pt x="563" y="99"/>
                  </a:lnTo>
                  <a:lnTo>
                    <a:pt x="531" y="95"/>
                  </a:lnTo>
                  <a:lnTo>
                    <a:pt x="496" y="95"/>
                  </a:lnTo>
                  <a:lnTo>
                    <a:pt x="463" y="97"/>
                  </a:lnTo>
                  <a:lnTo>
                    <a:pt x="435" y="97"/>
                  </a:lnTo>
                  <a:lnTo>
                    <a:pt x="351" y="97"/>
                  </a:lnTo>
                  <a:lnTo>
                    <a:pt x="326" y="97"/>
                  </a:lnTo>
                  <a:lnTo>
                    <a:pt x="254" y="95"/>
                  </a:lnTo>
                  <a:lnTo>
                    <a:pt x="208" y="97"/>
                  </a:lnTo>
                  <a:lnTo>
                    <a:pt x="84" y="94"/>
                  </a:lnTo>
                  <a:lnTo>
                    <a:pt x="15" y="95"/>
                  </a:lnTo>
                  <a:lnTo>
                    <a:pt x="3" y="88"/>
                  </a:lnTo>
                  <a:lnTo>
                    <a:pt x="0" y="76"/>
                  </a:lnTo>
                  <a:lnTo>
                    <a:pt x="0" y="63"/>
                  </a:lnTo>
                  <a:lnTo>
                    <a:pt x="0" y="5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6243638" y="222250"/>
            <a:ext cx="2795587" cy="866775"/>
            <a:chOff x="3933" y="140"/>
            <a:chExt cx="1761" cy="546"/>
          </a:xfrm>
        </p:grpSpPr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3933" y="140"/>
              <a:ext cx="1761" cy="445"/>
            </a:xfrm>
            <a:custGeom>
              <a:avLst/>
              <a:gdLst/>
              <a:ahLst/>
              <a:cxnLst>
                <a:cxn ang="0">
                  <a:pos x="23" y="6"/>
                </a:cxn>
                <a:cxn ang="0">
                  <a:pos x="37" y="0"/>
                </a:cxn>
                <a:cxn ang="0">
                  <a:pos x="1706" y="0"/>
                </a:cxn>
                <a:cxn ang="0">
                  <a:pos x="1725" y="4"/>
                </a:cxn>
                <a:cxn ang="0">
                  <a:pos x="1739" y="15"/>
                </a:cxn>
                <a:cxn ang="0">
                  <a:pos x="1751" y="44"/>
                </a:cxn>
                <a:cxn ang="0">
                  <a:pos x="1758" y="77"/>
                </a:cxn>
                <a:cxn ang="0">
                  <a:pos x="1760" y="115"/>
                </a:cxn>
                <a:cxn ang="0">
                  <a:pos x="1760" y="444"/>
                </a:cxn>
                <a:cxn ang="0">
                  <a:pos x="66" y="444"/>
                </a:cxn>
                <a:cxn ang="0">
                  <a:pos x="0" y="444"/>
                </a:cxn>
                <a:cxn ang="0">
                  <a:pos x="0" y="138"/>
                </a:cxn>
                <a:cxn ang="0">
                  <a:pos x="0" y="93"/>
                </a:cxn>
                <a:cxn ang="0">
                  <a:pos x="7" y="49"/>
                </a:cxn>
                <a:cxn ang="0">
                  <a:pos x="13" y="26"/>
                </a:cxn>
                <a:cxn ang="0">
                  <a:pos x="23" y="6"/>
                </a:cxn>
              </a:cxnLst>
              <a:rect l="0" t="0" r="r" b="b"/>
              <a:pathLst>
                <a:path w="1761" h="445">
                  <a:moveTo>
                    <a:pt x="23" y="6"/>
                  </a:moveTo>
                  <a:lnTo>
                    <a:pt x="37" y="0"/>
                  </a:lnTo>
                  <a:lnTo>
                    <a:pt x="1706" y="0"/>
                  </a:lnTo>
                  <a:lnTo>
                    <a:pt x="1725" y="4"/>
                  </a:lnTo>
                  <a:lnTo>
                    <a:pt x="1739" y="15"/>
                  </a:lnTo>
                  <a:lnTo>
                    <a:pt x="1751" y="44"/>
                  </a:lnTo>
                  <a:lnTo>
                    <a:pt x="1758" y="77"/>
                  </a:lnTo>
                  <a:lnTo>
                    <a:pt x="1760" y="115"/>
                  </a:lnTo>
                  <a:lnTo>
                    <a:pt x="1760" y="444"/>
                  </a:lnTo>
                  <a:lnTo>
                    <a:pt x="66" y="444"/>
                  </a:lnTo>
                  <a:lnTo>
                    <a:pt x="0" y="444"/>
                  </a:lnTo>
                  <a:lnTo>
                    <a:pt x="0" y="138"/>
                  </a:lnTo>
                  <a:lnTo>
                    <a:pt x="0" y="93"/>
                  </a:lnTo>
                  <a:lnTo>
                    <a:pt x="7" y="49"/>
                  </a:lnTo>
                  <a:lnTo>
                    <a:pt x="13" y="26"/>
                  </a:lnTo>
                  <a:lnTo>
                    <a:pt x="23" y="6"/>
                  </a:lnTo>
                </a:path>
              </a:pathLst>
            </a:custGeom>
            <a:gradFill rotWithShape="0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3933" y="425"/>
              <a:ext cx="1761" cy="190"/>
            </a:xfrm>
            <a:custGeom>
              <a:avLst/>
              <a:gdLst/>
              <a:ahLst/>
              <a:cxnLst>
                <a:cxn ang="0">
                  <a:pos x="85" y="65"/>
                </a:cxn>
                <a:cxn ang="0">
                  <a:pos x="138" y="65"/>
                </a:cxn>
                <a:cxn ang="0">
                  <a:pos x="180" y="97"/>
                </a:cxn>
                <a:cxn ang="0">
                  <a:pos x="248" y="78"/>
                </a:cxn>
                <a:cxn ang="0">
                  <a:pos x="325" y="69"/>
                </a:cxn>
                <a:cxn ang="0">
                  <a:pos x="379" y="88"/>
                </a:cxn>
                <a:cxn ang="0">
                  <a:pos x="438" y="78"/>
                </a:cxn>
                <a:cxn ang="0">
                  <a:pos x="532" y="84"/>
                </a:cxn>
                <a:cxn ang="0">
                  <a:pos x="592" y="97"/>
                </a:cxn>
                <a:cxn ang="0">
                  <a:pos x="663" y="59"/>
                </a:cxn>
                <a:cxn ang="0">
                  <a:pos x="716" y="93"/>
                </a:cxn>
                <a:cxn ang="0">
                  <a:pos x="787" y="87"/>
                </a:cxn>
                <a:cxn ang="0">
                  <a:pos x="824" y="93"/>
                </a:cxn>
                <a:cxn ang="0">
                  <a:pos x="857" y="59"/>
                </a:cxn>
                <a:cxn ang="0">
                  <a:pos x="899" y="35"/>
                </a:cxn>
                <a:cxn ang="0">
                  <a:pos x="949" y="32"/>
                </a:cxn>
                <a:cxn ang="0">
                  <a:pos x="991" y="23"/>
                </a:cxn>
                <a:cxn ang="0">
                  <a:pos x="1030" y="49"/>
                </a:cxn>
                <a:cxn ang="0">
                  <a:pos x="1071" y="69"/>
                </a:cxn>
                <a:cxn ang="0">
                  <a:pos x="1138" y="55"/>
                </a:cxn>
                <a:cxn ang="0">
                  <a:pos x="1168" y="92"/>
                </a:cxn>
                <a:cxn ang="0">
                  <a:pos x="1215" y="97"/>
                </a:cxn>
                <a:cxn ang="0">
                  <a:pos x="1293" y="97"/>
                </a:cxn>
                <a:cxn ang="0">
                  <a:pos x="1340" y="81"/>
                </a:cxn>
                <a:cxn ang="0">
                  <a:pos x="1376" y="88"/>
                </a:cxn>
                <a:cxn ang="0">
                  <a:pos x="1418" y="59"/>
                </a:cxn>
                <a:cxn ang="0">
                  <a:pos x="1478" y="55"/>
                </a:cxn>
                <a:cxn ang="0">
                  <a:pos x="1528" y="23"/>
                </a:cxn>
                <a:cxn ang="0">
                  <a:pos x="1567" y="15"/>
                </a:cxn>
                <a:cxn ang="0">
                  <a:pos x="1617" y="28"/>
                </a:cxn>
                <a:cxn ang="0">
                  <a:pos x="1661" y="1"/>
                </a:cxn>
                <a:cxn ang="0">
                  <a:pos x="1703" y="49"/>
                </a:cxn>
                <a:cxn ang="0">
                  <a:pos x="1750" y="24"/>
                </a:cxn>
                <a:cxn ang="0">
                  <a:pos x="1760" y="189"/>
                </a:cxn>
                <a:cxn ang="0">
                  <a:pos x="727" y="153"/>
                </a:cxn>
                <a:cxn ang="0">
                  <a:pos x="0" y="30"/>
                </a:cxn>
                <a:cxn ang="0">
                  <a:pos x="26" y="51"/>
                </a:cxn>
                <a:cxn ang="0">
                  <a:pos x="61" y="59"/>
                </a:cxn>
              </a:cxnLst>
              <a:rect l="0" t="0" r="r" b="b"/>
              <a:pathLst>
                <a:path w="1761" h="190">
                  <a:moveTo>
                    <a:pt x="61" y="59"/>
                  </a:moveTo>
                  <a:lnTo>
                    <a:pt x="85" y="65"/>
                  </a:lnTo>
                  <a:lnTo>
                    <a:pt x="112" y="59"/>
                  </a:lnTo>
                  <a:lnTo>
                    <a:pt x="138" y="65"/>
                  </a:lnTo>
                  <a:lnTo>
                    <a:pt x="158" y="83"/>
                  </a:lnTo>
                  <a:lnTo>
                    <a:pt x="180" y="97"/>
                  </a:lnTo>
                  <a:lnTo>
                    <a:pt x="217" y="85"/>
                  </a:lnTo>
                  <a:lnTo>
                    <a:pt x="248" y="78"/>
                  </a:lnTo>
                  <a:lnTo>
                    <a:pt x="293" y="78"/>
                  </a:lnTo>
                  <a:lnTo>
                    <a:pt x="325" y="69"/>
                  </a:lnTo>
                  <a:lnTo>
                    <a:pt x="354" y="78"/>
                  </a:lnTo>
                  <a:lnTo>
                    <a:pt x="379" y="88"/>
                  </a:lnTo>
                  <a:lnTo>
                    <a:pt x="402" y="92"/>
                  </a:lnTo>
                  <a:lnTo>
                    <a:pt x="438" y="78"/>
                  </a:lnTo>
                  <a:lnTo>
                    <a:pt x="477" y="78"/>
                  </a:lnTo>
                  <a:lnTo>
                    <a:pt x="532" y="84"/>
                  </a:lnTo>
                  <a:lnTo>
                    <a:pt x="555" y="102"/>
                  </a:lnTo>
                  <a:lnTo>
                    <a:pt x="592" y="97"/>
                  </a:lnTo>
                  <a:lnTo>
                    <a:pt x="629" y="69"/>
                  </a:lnTo>
                  <a:lnTo>
                    <a:pt x="663" y="59"/>
                  </a:lnTo>
                  <a:lnTo>
                    <a:pt x="687" y="69"/>
                  </a:lnTo>
                  <a:lnTo>
                    <a:pt x="716" y="93"/>
                  </a:lnTo>
                  <a:lnTo>
                    <a:pt x="750" y="102"/>
                  </a:lnTo>
                  <a:lnTo>
                    <a:pt x="787" y="87"/>
                  </a:lnTo>
                  <a:lnTo>
                    <a:pt x="805" y="81"/>
                  </a:lnTo>
                  <a:lnTo>
                    <a:pt x="824" y="93"/>
                  </a:lnTo>
                  <a:lnTo>
                    <a:pt x="840" y="78"/>
                  </a:lnTo>
                  <a:lnTo>
                    <a:pt x="857" y="59"/>
                  </a:lnTo>
                  <a:lnTo>
                    <a:pt x="877" y="40"/>
                  </a:lnTo>
                  <a:lnTo>
                    <a:pt x="899" y="35"/>
                  </a:lnTo>
                  <a:lnTo>
                    <a:pt x="924" y="40"/>
                  </a:lnTo>
                  <a:lnTo>
                    <a:pt x="949" y="32"/>
                  </a:lnTo>
                  <a:lnTo>
                    <a:pt x="975" y="23"/>
                  </a:lnTo>
                  <a:lnTo>
                    <a:pt x="991" y="23"/>
                  </a:lnTo>
                  <a:lnTo>
                    <a:pt x="1006" y="25"/>
                  </a:lnTo>
                  <a:lnTo>
                    <a:pt x="1030" y="49"/>
                  </a:lnTo>
                  <a:lnTo>
                    <a:pt x="1052" y="45"/>
                  </a:lnTo>
                  <a:lnTo>
                    <a:pt x="1071" y="69"/>
                  </a:lnTo>
                  <a:lnTo>
                    <a:pt x="1107" y="69"/>
                  </a:lnTo>
                  <a:lnTo>
                    <a:pt x="1138" y="55"/>
                  </a:lnTo>
                  <a:lnTo>
                    <a:pt x="1153" y="73"/>
                  </a:lnTo>
                  <a:lnTo>
                    <a:pt x="1168" y="92"/>
                  </a:lnTo>
                  <a:lnTo>
                    <a:pt x="1190" y="86"/>
                  </a:lnTo>
                  <a:lnTo>
                    <a:pt x="1215" y="97"/>
                  </a:lnTo>
                  <a:lnTo>
                    <a:pt x="1242" y="87"/>
                  </a:lnTo>
                  <a:lnTo>
                    <a:pt x="1293" y="97"/>
                  </a:lnTo>
                  <a:lnTo>
                    <a:pt x="1315" y="107"/>
                  </a:lnTo>
                  <a:lnTo>
                    <a:pt x="1340" y="81"/>
                  </a:lnTo>
                  <a:lnTo>
                    <a:pt x="1357" y="79"/>
                  </a:lnTo>
                  <a:lnTo>
                    <a:pt x="1376" y="88"/>
                  </a:lnTo>
                  <a:lnTo>
                    <a:pt x="1394" y="85"/>
                  </a:lnTo>
                  <a:lnTo>
                    <a:pt x="1418" y="59"/>
                  </a:lnTo>
                  <a:lnTo>
                    <a:pt x="1458" y="51"/>
                  </a:lnTo>
                  <a:lnTo>
                    <a:pt x="1478" y="55"/>
                  </a:lnTo>
                  <a:lnTo>
                    <a:pt x="1498" y="55"/>
                  </a:lnTo>
                  <a:lnTo>
                    <a:pt x="1528" y="23"/>
                  </a:lnTo>
                  <a:lnTo>
                    <a:pt x="1545" y="10"/>
                  </a:lnTo>
                  <a:lnTo>
                    <a:pt x="1567" y="15"/>
                  </a:lnTo>
                  <a:lnTo>
                    <a:pt x="1592" y="49"/>
                  </a:lnTo>
                  <a:lnTo>
                    <a:pt x="1617" y="28"/>
                  </a:lnTo>
                  <a:lnTo>
                    <a:pt x="1641" y="0"/>
                  </a:lnTo>
                  <a:lnTo>
                    <a:pt x="1661" y="1"/>
                  </a:lnTo>
                  <a:lnTo>
                    <a:pt x="1685" y="59"/>
                  </a:lnTo>
                  <a:lnTo>
                    <a:pt x="1703" y="49"/>
                  </a:lnTo>
                  <a:lnTo>
                    <a:pt x="1729" y="25"/>
                  </a:lnTo>
                  <a:lnTo>
                    <a:pt x="1750" y="24"/>
                  </a:lnTo>
                  <a:lnTo>
                    <a:pt x="1760" y="44"/>
                  </a:lnTo>
                  <a:lnTo>
                    <a:pt x="1760" y="189"/>
                  </a:lnTo>
                  <a:lnTo>
                    <a:pt x="740" y="148"/>
                  </a:lnTo>
                  <a:lnTo>
                    <a:pt x="727" y="153"/>
                  </a:lnTo>
                  <a:lnTo>
                    <a:pt x="0" y="136"/>
                  </a:lnTo>
                  <a:lnTo>
                    <a:pt x="0" y="30"/>
                  </a:lnTo>
                  <a:lnTo>
                    <a:pt x="10" y="46"/>
                  </a:lnTo>
                  <a:lnTo>
                    <a:pt x="26" y="51"/>
                  </a:lnTo>
                  <a:lnTo>
                    <a:pt x="46" y="53"/>
                  </a:lnTo>
                  <a:lnTo>
                    <a:pt x="61" y="59"/>
                  </a:lnTo>
                </a:path>
              </a:pathLst>
            </a:custGeom>
            <a:solidFill>
              <a:srgbClr val="003300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3933" y="489"/>
              <a:ext cx="1761" cy="197"/>
            </a:xfrm>
            <a:custGeom>
              <a:avLst/>
              <a:gdLst/>
              <a:ahLst/>
              <a:cxnLst>
                <a:cxn ang="0">
                  <a:pos x="37" y="194"/>
                </a:cxn>
                <a:cxn ang="0">
                  <a:pos x="1706" y="196"/>
                </a:cxn>
                <a:cxn ang="0">
                  <a:pos x="1739" y="189"/>
                </a:cxn>
                <a:cxn ang="0">
                  <a:pos x="1758" y="165"/>
                </a:cxn>
                <a:cxn ang="0">
                  <a:pos x="1760" y="23"/>
                </a:cxn>
                <a:cxn ang="0">
                  <a:pos x="1736" y="7"/>
                </a:cxn>
                <a:cxn ang="0">
                  <a:pos x="1723" y="53"/>
                </a:cxn>
                <a:cxn ang="0">
                  <a:pos x="1706" y="50"/>
                </a:cxn>
                <a:cxn ang="0">
                  <a:pos x="1671" y="26"/>
                </a:cxn>
                <a:cxn ang="0">
                  <a:pos x="1625" y="34"/>
                </a:cxn>
                <a:cxn ang="0">
                  <a:pos x="1588" y="39"/>
                </a:cxn>
                <a:cxn ang="0">
                  <a:pos x="1554" y="26"/>
                </a:cxn>
                <a:cxn ang="0">
                  <a:pos x="1520" y="42"/>
                </a:cxn>
                <a:cxn ang="0">
                  <a:pos x="1498" y="52"/>
                </a:cxn>
                <a:cxn ang="0">
                  <a:pos x="1445" y="45"/>
                </a:cxn>
                <a:cxn ang="0">
                  <a:pos x="1396" y="37"/>
                </a:cxn>
                <a:cxn ang="0">
                  <a:pos x="1337" y="86"/>
                </a:cxn>
                <a:cxn ang="0">
                  <a:pos x="1293" y="61"/>
                </a:cxn>
                <a:cxn ang="0">
                  <a:pos x="1240" y="59"/>
                </a:cxn>
                <a:cxn ang="0">
                  <a:pos x="1153" y="58"/>
                </a:cxn>
                <a:cxn ang="0">
                  <a:pos x="1112" y="52"/>
                </a:cxn>
                <a:cxn ang="0">
                  <a:pos x="1079" y="37"/>
                </a:cxn>
                <a:cxn ang="0">
                  <a:pos x="1006" y="68"/>
                </a:cxn>
                <a:cxn ang="0">
                  <a:pos x="943" y="53"/>
                </a:cxn>
                <a:cxn ang="0">
                  <a:pos x="866" y="61"/>
                </a:cxn>
                <a:cxn ang="0">
                  <a:pos x="804" y="61"/>
                </a:cxn>
                <a:cxn ang="0">
                  <a:pos x="730" y="82"/>
                </a:cxn>
                <a:cxn ang="0">
                  <a:pos x="652" y="71"/>
                </a:cxn>
                <a:cxn ang="0">
                  <a:pos x="563" y="73"/>
                </a:cxn>
                <a:cxn ang="0">
                  <a:pos x="468" y="52"/>
                </a:cxn>
                <a:cxn ang="0">
                  <a:pos x="369" y="37"/>
                </a:cxn>
                <a:cxn ang="0">
                  <a:pos x="301" y="55"/>
                </a:cxn>
                <a:cxn ang="0">
                  <a:pos x="262" y="50"/>
                </a:cxn>
                <a:cxn ang="0">
                  <a:pos x="205" y="57"/>
                </a:cxn>
                <a:cxn ang="0">
                  <a:pos x="143" y="55"/>
                </a:cxn>
                <a:cxn ang="0">
                  <a:pos x="80" y="68"/>
                </a:cxn>
                <a:cxn ang="0">
                  <a:pos x="16" y="59"/>
                </a:cxn>
                <a:cxn ang="0">
                  <a:pos x="2" y="116"/>
                </a:cxn>
                <a:cxn ang="0">
                  <a:pos x="13" y="184"/>
                </a:cxn>
              </a:cxnLst>
              <a:rect l="0" t="0" r="r" b="b"/>
              <a:pathLst>
                <a:path w="1761" h="197">
                  <a:moveTo>
                    <a:pt x="23" y="191"/>
                  </a:moveTo>
                  <a:lnTo>
                    <a:pt x="37" y="194"/>
                  </a:lnTo>
                  <a:lnTo>
                    <a:pt x="54" y="196"/>
                  </a:lnTo>
                  <a:lnTo>
                    <a:pt x="1706" y="196"/>
                  </a:lnTo>
                  <a:lnTo>
                    <a:pt x="1725" y="193"/>
                  </a:lnTo>
                  <a:lnTo>
                    <a:pt x="1739" y="189"/>
                  </a:lnTo>
                  <a:lnTo>
                    <a:pt x="1751" y="178"/>
                  </a:lnTo>
                  <a:lnTo>
                    <a:pt x="1758" y="165"/>
                  </a:lnTo>
                  <a:lnTo>
                    <a:pt x="1760" y="150"/>
                  </a:lnTo>
                  <a:lnTo>
                    <a:pt x="1760" y="23"/>
                  </a:lnTo>
                  <a:lnTo>
                    <a:pt x="1745" y="0"/>
                  </a:lnTo>
                  <a:lnTo>
                    <a:pt x="1736" y="7"/>
                  </a:lnTo>
                  <a:lnTo>
                    <a:pt x="1729" y="28"/>
                  </a:lnTo>
                  <a:lnTo>
                    <a:pt x="1723" y="53"/>
                  </a:lnTo>
                  <a:lnTo>
                    <a:pt x="1716" y="52"/>
                  </a:lnTo>
                  <a:lnTo>
                    <a:pt x="1706" y="50"/>
                  </a:lnTo>
                  <a:lnTo>
                    <a:pt x="1685" y="37"/>
                  </a:lnTo>
                  <a:lnTo>
                    <a:pt x="1671" y="26"/>
                  </a:lnTo>
                  <a:lnTo>
                    <a:pt x="1649" y="23"/>
                  </a:lnTo>
                  <a:lnTo>
                    <a:pt x="1625" y="34"/>
                  </a:lnTo>
                  <a:lnTo>
                    <a:pt x="1603" y="52"/>
                  </a:lnTo>
                  <a:lnTo>
                    <a:pt x="1588" y="39"/>
                  </a:lnTo>
                  <a:lnTo>
                    <a:pt x="1574" y="37"/>
                  </a:lnTo>
                  <a:lnTo>
                    <a:pt x="1554" y="26"/>
                  </a:lnTo>
                  <a:lnTo>
                    <a:pt x="1534" y="30"/>
                  </a:lnTo>
                  <a:lnTo>
                    <a:pt x="1520" y="42"/>
                  </a:lnTo>
                  <a:lnTo>
                    <a:pt x="1514" y="59"/>
                  </a:lnTo>
                  <a:lnTo>
                    <a:pt x="1498" y="52"/>
                  </a:lnTo>
                  <a:lnTo>
                    <a:pt x="1475" y="52"/>
                  </a:lnTo>
                  <a:lnTo>
                    <a:pt x="1445" y="45"/>
                  </a:lnTo>
                  <a:lnTo>
                    <a:pt x="1419" y="59"/>
                  </a:lnTo>
                  <a:lnTo>
                    <a:pt x="1396" y="37"/>
                  </a:lnTo>
                  <a:lnTo>
                    <a:pt x="1366" y="52"/>
                  </a:lnTo>
                  <a:lnTo>
                    <a:pt x="1337" y="86"/>
                  </a:lnTo>
                  <a:lnTo>
                    <a:pt x="1314" y="73"/>
                  </a:lnTo>
                  <a:lnTo>
                    <a:pt x="1293" y="61"/>
                  </a:lnTo>
                  <a:lnTo>
                    <a:pt x="1270" y="53"/>
                  </a:lnTo>
                  <a:lnTo>
                    <a:pt x="1240" y="59"/>
                  </a:lnTo>
                  <a:lnTo>
                    <a:pt x="1194" y="69"/>
                  </a:lnTo>
                  <a:lnTo>
                    <a:pt x="1153" y="58"/>
                  </a:lnTo>
                  <a:lnTo>
                    <a:pt x="1135" y="63"/>
                  </a:lnTo>
                  <a:lnTo>
                    <a:pt x="1112" y="52"/>
                  </a:lnTo>
                  <a:lnTo>
                    <a:pt x="1097" y="40"/>
                  </a:lnTo>
                  <a:lnTo>
                    <a:pt x="1079" y="37"/>
                  </a:lnTo>
                  <a:lnTo>
                    <a:pt x="1047" y="45"/>
                  </a:lnTo>
                  <a:lnTo>
                    <a:pt x="1006" y="68"/>
                  </a:lnTo>
                  <a:lnTo>
                    <a:pt x="972" y="47"/>
                  </a:lnTo>
                  <a:lnTo>
                    <a:pt x="943" y="53"/>
                  </a:lnTo>
                  <a:lnTo>
                    <a:pt x="916" y="82"/>
                  </a:lnTo>
                  <a:lnTo>
                    <a:pt x="866" y="61"/>
                  </a:lnTo>
                  <a:lnTo>
                    <a:pt x="829" y="71"/>
                  </a:lnTo>
                  <a:lnTo>
                    <a:pt x="804" y="61"/>
                  </a:lnTo>
                  <a:lnTo>
                    <a:pt x="767" y="66"/>
                  </a:lnTo>
                  <a:lnTo>
                    <a:pt x="730" y="82"/>
                  </a:lnTo>
                  <a:lnTo>
                    <a:pt x="704" y="76"/>
                  </a:lnTo>
                  <a:lnTo>
                    <a:pt x="652" y="71"/>
                  </a:lnTo>
                  <a:lnTo>
                    <a:pt x="619" y="82"/>
                  </a:lnTo>
                  <a:lnTo>
                    <a:pt x="563" y="73"/>
                  </a:lnTo>
                  <a:lnTo>
                    <a:pt x="517" y="66"/>
                  </a:lnTo>
                  <a:lnTo>
                    <a:pt x="468" y="52"/>
                  </a:lnTo>
                  <a:lnTo>
                    <a:pt x="422" y="66"/>
                  </a:lnTo>
                  <a:lnTo>
                    <a:pt x="369" y="37"/>
                  </a:lnTo>
                  <a:lnTo>
                    <a:pt x="329" y="37"/>
                  </a:lnTo>
                  <a:lnTo>
                    <a:pt x="301" y="55"/>
                  </a:lnTo>
                  <a:lnTo>
                    <a:pt x="284" y="41"/>
                  </a:lnTo>
                  <a:lnTo>
                    <a:pt x="262" y="50"/>
                  </a:lnTo>
                  <a:lnTo>
                    <a:pt x="233" y="52"/>
                  </a:lnTo>
                  <a:lnTo>
                    <a:pt x="205" y="57"/>
                  </a:lnTo>
                  <a:lnTo>
                    <a:pt x="171" y="69"/>
                  </a:lnTo>
                  <a:lnTo>
                    <a:pt x="143" y="55"/>
                  </a:lnTo>
                  <a:lnTo>
                    <a:pt x="116" y="62"/>
                  </a:lnTo>
                  <a:lnTo>
                    <a:pt x="80" y="68"/>
                  </a:lnTo>
                  <a:lnTo>
                    <a:pt x="58" y="62"/>
                  </a:lnTo>
                  <a:lnTo>
                    <a:pt x="16" y="59"/>
                  </a:lnTo>
                  <a:lnTo>
                    <a:pt x="0" y="73"/>
                  </a:lnTo>
                  <a:lnTo>
                    <a:pt x="2" y="116"/>
                  </a:lnTo>
                  <a:lnTo>
                    <a:pt x="4" y="153"/>
                  </a:lnTo>
                  <a:lnTo>
                    <a:pt x="13" y="184"/>
                  </a:lnTo>
                  <a:lnTo>
                    <a:pt x="23" y="191"/>
                  </a:lnTo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3943" y="152"/>
              <a:ext cx="1733" cy="254"/>
            </a:xfrm>
            <a:custGeom>
              <a:avLst/>
              <a:gdLst/>
              <a:ahLst/>
              <a:cxnLst>
                <a:cxn ang="0">
                  <a:pos x="0" y="191"/>
                </a:cxn>
                <a:cxn ang="0">
                  <a:pos x="4" y="203"/>
                </a:cxn>
                <a:cxn ang="0">
                  <a:pos x="7" y="92"/>
                </a:cxn>
                <a:cxn ang="0">
                  <a:pos x="22" y="46"/>
                </a:cxn>
                <a:cxn ang="0">
                  <a:pos x="82" y="40"/>
                </a:cxn>
                <a:cxn ang="0">
                  <a:pos x="198" y="46"/>
                </a:cxn>
                <a:cxn ang="0">
                  <a:pos x="308" y="44"/>
                </a:cxn>
                <a:cxn ang="0">
                  <a:pos x="437" y="46"/>
                </a:cxn>
                <a:cxn ang="0">
                  <a:pos x="525" y="40"/>
                </a:cxn>
                <a:cxn ang="0">
                  <a:pos x="598" y="40"/>
                </a:cxn>
                <a:cxn ang="0">
                  <a:pos x="708" y="53"/>
                </a:cxn>
                <a:cxn ang="0">
                  <a:pos x="788" y="55"/>
                </a:cxn>
                <a:cxn ang="0">
                  <a:pos x="878" y="46"/>
                </a:cxn>
                <a:cxn ang="0">
                  <a:pos x="986" y="63"/>
                </a:cxn>
                <a:cxn ang="0">
                  <a:pos x="1071" y="59"/>
                </a:cxn>
                <a:cxn ang="0">
                  <a:pos x="1150" y="51"/>
                </a:cxn>
                <a:cxn ang="0">
                  <a:pos x="1241" y="56"/>
                </a:cxn>
                <a:cxn ang="0">
                  <a:pos x="1319" y="51"/>
                </a:cxn>
                <a:cxn ang="0">
                  <a:pos x="1395" y="46"/>
                </a:cxn>
                <a:cxn ang="0">
                  <a:pos x="1449" y="50"/>
                </a:cxn>
                <a:cxn ang="0">
                  <a:pos x="1557" y="40"/>
                </a:cxn>
                <a:cxn ang="0">
                  <a:pos x="1665" y="53"/>
                </a:cxn>
                <a:cxn ang="0">
                  <a:pos x="1703" y="74"/>
                </a:cxn>
                <a:cxn ang="0">
                  <a:pos x="1721" y="107"/>
                </a:cxn>
                <a:cxn ang="0">
                  <a:pos x="1732" y="196"/>
                </a:cxn>
                <a:cxn ang="0">
                  <a:pos x="1732" y="65"/>
                </a:cxn>
                <a:cxn ang="0">
                  <a:pos x="1725" y="26"/>
                </a:cxn>
                <a:cxn ang="0">
                  <a:pos x="1606" y="9"/>
                </a:cxn>
                <a:cxn ang="0">
                  <a:pos x="1510" y="2"/>
                </a:cxn>
                <a:cxn ang="0">
                  <a:pos x="1443" y="6"/>
                </a:cxn>
                <a:cxn ang="0">
                  <a:pos x="1349" y="13"/>
                </a:cxn>
                <a:cxn ang="0">
                  <a:pos x="1182" y="9"/>
                </a:cxn>
                <a:cxn ang="0">
                  <a:pos x="1067" y="10"/>
                </a:cxn>
                <a:cxn ang="0">
                  <a:pos x="986" y="9"/>
                </a:cxn>
                <a:cxn ang="0">
                  <a:pos x="923" y="7"/>
                </a:cxn>
                <a:cxn ang="0">
                  <a:pos x="813" y="9"/>
                </a:cxn>
                <a:cxn ang="0">
                  <a:pos x="681" y="10"/>
                </a:cxn>
                <a:cxn ang="0">
                  <a:pos x="531" y="7"/>
                </a:cxn>
                <a:cxn ang="0">
                  <a:pos x="463" y="4"/>
                </a:cxn>
                <a:cxn ang="0">
                  <a:pos x="351" y="4"/>
                </a:cxn>
                <a:cxn ang="0">
                  <a:pos x="208" y="4"/>
                </a:cxn>
                <a:cxn ang="0">
                  <a:pos x="87" y="0"/>
                </a:cxn>
                <a:cxn ang="0">
                  <a:pos x="28" y="2"/>
                </a:cxn>
                <a:cxn ang="0">
                  <a:pos x="4" y="28"/>
                </a:cxn>
                <a:cxn ang="0">
                  <a:pos x="0" y="89"/>
                </a:cxn>
              </a:cxnLst>
              <a:rect l="0" t="0" r="r" b="b"/>
              <a:pathLst>
                <a:path w="1733" h="254">
                  <a:moveTo>
                    <a:pt x="0" y="123"/>
                  </a:moveTo>
                  <a:lnTo>
                    <a:pt x="0" y="191"/>
                  </a:lnTo>
                  <a:lnTo>
                    <a:pt x="0" y="253"/>
                  </a:lnTo>
                  <a:lnTo>
                    <a:pt x="4" y="203"/>
                  </a:lnTo>
                  <a:lnTo>
                    <a:pt x="5" y="163"/>
                  </a:lnTo>
                  <a:lnTo>
                    <a:pt x="7" y="92"/>
                  </a:lnTo>
                  <a:lnTo>
                    <a:pt x="12" y="57"/>
                  </a:lnTo>
                  <a:lnTo>
                    <a:pt x="22" y="46"/>
                  </a:lnTo>
                  <a:lnTo>
                    <a:pt x="48" y="38"/>
                  </a:lnTo>
                  <a:lnTo>
                    <a:pt x="82" y="40"/>
                  </a:lnTo>
                  <a:lnTo>
                    <a:pt x="162" y="40"/>
                  </a:lnTo>
                  <a:lnTo>
                    <a:pt x="198" y="46"/>
                  </a:lnTo>
                  <a:lnTo>
                    <a:pt x="249" y="40"/>
                  </a:lnTo>
                  <a:lnTo>
                    <a:pt x="308" y="44"/>
                  </a:lnTo>
                  <a:lnTo>
                    <a:pt x="351" y="42"/>
                  </a:lnTo>
                  <a:lnTo>
                    <a:pt x="437" y="46"/>
                  </a:lnTo>
                  <a:lnTo>
                    <a:pt x="467" y="46"/>
                  </a:lnTo>
                  <a:lnTo>
                    <a:pt x="525" y="40"/>
                  </a:lnTo>
                  <a:lnTo>
                    <a:pt x="544" y="48"/>
                  </a:lnTo>
                  <a:lnTo>
                    <a:pt x="598" y="40"/>
                  </a:lnTo>
                  <a:lnTo>
                    <a:pt x="680" y="46"/>
                  </a:lnTo>
                  <a:lnTo>
                    <a:pt x="708" y="53"/>
                  </a:lnTo>
                  <a:lnTo>
                    <a:pt x="751" y="46"/>
                  </a:lnTo>
                  <a:lnTo>
                    <a:pt x="788" y="55"/>
                  </a:lnTo>
                  <a:lnTo>
                    <a:pt x="818" y="55"/>
                  </a:lnTo>
                  <a:lnTo>
                    <a:pt x="878" y="46"/>
                  </a:lnTo>
                  <a:lnTo>
                    <a:pt x="935" y="53"/>
                  </a:lnTo>
                  <a:lnTo>
                    <a:pt x="986" y="63"/>
                  </a:lnTo>
                  <a:lnTo>
                    <a:pt x="1002" y="65"/>
                  </a:lnTo>
                  <a:lnTo>
                    <a:pt x="1071" y="59"/>
                  </a:lnTo>
                  <a:lnTo>
                    <a:pt x="1135" y="54"/>
                  </a:lnTo>
                  <a:lnTo>
                    <a:pt x="1150" y="51"/>
                  </a:lnTo>
                  <a:lnTo>
                    <a:pt x="1174" y="53"/>
                  </a:lnTo>
                  <a:lnTo>
                    <a:pt x="1241" y="56"/>
                  </a:lnTo>
                  <a:lnTo>
                    <a:pt x="1292" y="48"/>
                  </a:lnTo>
                  <a:lnTo>
                    <a:pt x="1319" y="51"/>
                  </a:lnTo>
                  <a:lnTo>
                    <a:pt x="1360" y="53"/>
                  </a:lnTo>
                  <a:lnTo>
                    <a:pt x="1395" y="46"/>
                  </a:lnTo>
                  <a:lnTo>
                    <a:pt x="1418" y="40"/>
                  </a:lnTo>
                  <a:lnTo>
                    <a:pt x="1449" y="50"/>
                  </a:lnTo>
                  <a:lnTo>
                    <a:pt x="1514" y="53"/>
                  </a:lnTo>
                  <a:lnTo>
                    <a:pt x="1557" y="40"/>
                  </a:lnTo>
                  <a:lnTo>
                    <a:pt x="1620" y="53"/>
                  </a:lnTo>
                  <a:lnTo>
                    <a:pt x="1665" y="53"/>
                  </a:lnTo>
                  <a:lnTo>
                    <a:pt x="1688" y="53"/>
                  </a:lnTo>
                  <a:lnTo>
                    <a:pt x="1703" y="74"/>
                  </a:lnTo>
                  <a:lnTo>
                    <a:pt x="1713" y="85"/>
                  </a:lnTo>
                  <a:lnTo>
                    <a:pt x="1721" y="107"/>
                  </a:lnTo>
                  <a:lnTo>
                    <a:pt x="1727" y="145"/>
                  </a:lnTo>
                  <a:lnTo>
                    <a:pt x="1732" y="196"/>
                  </a:lnTo>
                  <a:lnTo>
                    <a:pt x="1732" y="92"/>
                  </a:lnTo>
                  <a:lnTo>
                    <a:pt x="1732" y="65"/>
                  </a:lnTo>
                  <a:lnTo>
                    <a:pt x="1729" y="47"/>
                  </a:lnTo>
                  <a:lnTo>
                    <a:pt x="1725" y="26"/>
                  </a:lnTo>
                  <a:lnTo>
                    <a:pt x="1700" y="12"/>
                  </a:lnTo>
                  <a:lnTo>
                    <a:pt x="1606" y="9"/>
                  </a:lnTo>
                  <a:lnTo>
                    <a:pt x="1584" y="2"/>
                  </a:lnTo>
                  <a:lnTo>
                    <a:pt x="1510" y="2"/>
                  </a:lnTo>
                  <a:lnTo>
                    <a:pt x="1488" y="5"/>
                  </a:lnTo>
                  <a:lnTo>
                    <a:pt x="1443" y="6"/>
                  </a:lnTo>
                  <a:lnTo>
                    <a:pt x="1410" y="3"/>
                  </a:lnTo>
                  <a:lnTo>
                    <a:pt x="1349" y="13"/>
                  </a:lnTo>
                  <a:lnTo>
                    <a:pt x="1222" y="6"/>
                  </a:lnTo>
                  <a:lnTo>
                    <a:pt x="1182" y="9"/>
                  </a:lnTo>
                  <a:lnTo>
                    <a:pt x="1112" y="15"/>
                  </a:lnTo>
                  <a:lnTo>
                    <a:pt x="1067" y="10"/>
                  </a:lnTo>
                  <a:lnTo>
                    <a:pt x="1022" y="9"/>
                  </a:lnTo>
                  <a:lnTo>
                    <a:pt x="986" y="9"/>
                  </a:lnTo>
                  <a:lnTo>
                    <a:pt x="947" y="14"/>
                  </a:lnTo>
                  <a:lnTo>
                    <a:pt x="923" y="7"/>
                  </a:lnTo>
                  <a:lnTo>
                    <a:pt x="839" y="9"/>
                  </a:lnTo>
                  <a:lnTo>
                    <a:pt x="813" y="9"/>
                  </a:lnTo>
                  <a:lnTo>
                    <a:pt x="769" y="7"/>
                  </a:lnTo>
                  <a:lnTo>
                    <a:pt x="681" y="10"/>
                  </a:lnTo>
                  <a:lnTo>
                    <a:pt x="603" y="7"/>
                  </a:lnTo>
                  <a:lnTo>
                    <a:pt x="531" y="7"/>
                  </a:lnTo>
                  <a:lnTo>
                    <a:pt x="496" y="9"/>
                  </a:lnTo>
                  <a:lnTo>
                    <a:pt x="463" y="4"/>
                  </a:lnTo>
                  <a:lnTo>
                    <a:pt x="435" y="4"/>
                  </a:lnTo>
                  <a:lnTo>
                    <a:pt x="351" y="4"/>
                  </a:lnTo>
                  <a:lnTo>
                    <a:pt x="253" y="7"/>
                  </a:lnTo>
                  <a:lnTo>
                    <a:pt x="208" y="4"/>
                  </a:lnTo>
                  <a:lnTo>
                    <a:pt x="155" y="7"/>
                  </a:lnTo>
                  <a:lnTo>
                    <a:pt x="87" y="0"/>
                  </a:lnTo>
                  <a:lnTo>
                    <a:pt x="45" y="0"/>
                  </a:lnTo>
                  <a:lnTo>
                    <a:pt x="28" y="2"/>
                  </a:lnTo>
                  <a:lnTo>
                    <a:pt x="15" y="9"/>
                  </a:lnTo>
                  <a:lnTo>
                    <a:pt x="4" y="28"/>
                  </a:lnTo>
                  <a:lnTo>
                    <a:pt x="0" y="58"/>
                  </a:lnTo>
                  <a:lnTo>
                    <a:pt x="0" y="89"/>
                  </a:lnTo>
                  <a:lnTo>
                    <a:pt x="0" y="123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3946" y="556"/>
              <a:ext cx="1733" cy="103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4" y="20"/>
                </a:cxn>
                <a:cxn ang="0">
                  <a:pos x="6" y="65"/>
                </a:cxn>
                <a:cxn ang="0">
                  <a:pos x="22" y="83"/>
                </a:cxn>
                <a:cxn ang="0">
                  <a:pos x="48" y="78"/>
                </a:cxn>
                <a:cxn ang="0">
                  <a:pos x="90" y="78"/>
                </a:cxn>
                <a:cxn ang="0">
                  <a:pos x="132" y="80"/>
                </a:cxn>
                <a:cxn ang="0">
                  <a:pos x="156" y="82"/>
                </a:cxn>
                <a:cxn ang="0">
                  <a:pos x="202" y="77"/>
                </a:cxn>
                <a:cxn ang="0">
                  <a:pos x="266" y="82"/>
                </a:cxn>
                <a:cxn ang="0">
                  <a:pos x="336" y="82"/>
                </a:cxn>
                <a:cxn ang="0">
                  <a:pos x="390" y="85"/>
                </a:cxn>
                <a:cxn ang="0">
                  <a:pos x="421" y="83"/>
                </a:cxn>
                <a:cxn ang="0">
                  <a:pos x="525" y="85"/>
                </a:cxn>
                <a:cxn ang="0">
                  <a:pos x="590" y="78"/>
                </a:cxn>
                <a:cxn ang="0">
                  <a:pos x="656" y="80"/>
                </a:cxn>
                <a:cxn ang="0">
                  <a:pos x="708" y="80"/>
                </a:cxn>
                <a:cxn ang="0">
                  <a:pos x="788" y="79"/>
                </a:cxn>
                <a:cxn ang="0">
                  <a:pos x="850" y="74"/>
                </a:cxn>
                <a:cxn ang="0">
                  <a:pos x="942" y="75"/>
                </a:cxn>
                <a:cxn ang="0">
                  <a:pos x="1055" y="78"/>
                </a:cxn>
                <a:cxn ang="0">
                  <a:pos x="1121" y="74"/>
                </a:cxn>
                <a:cxn ang="0">
                  <a:pos x="1150" y="81"/>
                </a:cxn>
                <a:cxn ang="0">
                  <a:pos x="1237" y="81"/>
                </a:cxn>
                <a:cxn ang="0">
                  <a:pos x="1308" y="81"/>
                </a:cxn>
                <a:cxn ang="0">
                  <a:pos x="1332" y="77"/>
                </a:cxn>
                <a:cxn ang="0">
                  <a:pos x="1373" y="82"/>
                </a:cxn>
                <a:cxn ang="0">
                  <a:pos x="1394" y="83"/>
                </a:cxn>
                <a:cxn ang="0">
                  <a:pos x="1451" y="82"/>
                </a:cxn>
                <a:cxn ang="0">
                  <a:pos x="1499" y="80"/>
                </a:cxn>
                <a:cxn ang="0">
                  <a:pos x="1578" y="76"/>
                </a:cxn>
                <a:cxn ang="0">
                  <a:pos x="1687" y="75"/>
                </a:cxn>
                <a:cxn ang="0">
                  <a:pos x="1713" y="67"/>
                </a:cxn>
                <a:cxn ang="0">
                  <a:pos x="1727" y="43"/>
                </a:cxn>
                <a:cxn ang="0">
                  <a:pos x="1732" y="65"/>
                </a:cxn>
                <a:cxn ang="0">
                  <a:pos x="1730" y="82"/>
                </a:cxn>
                <a:cxn ang="0">
                  <a:pos x="1716" y="98"/>
                </a:cxn>
                <a:cxn ang="0">
                  <a:pos x="1606" y="98"/>
                </a:cxn>
                <a:cxn ang="0">
                  <a:pos x="1510" y="100"/>
                </a:cxn>
                <a:cxn ang="0">
                  <a:pos x="1466" y="102"/>
                </a:cxn>
                <a:cxn ang="0">
                  <a:pos x="1416" y="102"/>
                </a:cxn>
                <a:cxn ang="0">
                  <a:pos x="1325" y="96"/>
                </a:cxn>
                <a:cxn ang="0">
                  <a:pos x="1216" y="95"/>
                </a:cxn>
                <a:cxn ang="0">
                  <a:pos x="1125" y="97"/>
                </a:cxn>
                <a:cxn ang="0">
                  <a:pos x="1067" y="97"/>
                </a:cxn>
                <a:cxn ang="0">
                  <a:pos x="1022" y="98"/>
                </a:cxn>
                <a:cxn ang="0">
                  <a:pos x="987" y="100"/>
                </a:cxn>
                <a:cxn ang="0">
                  <a:pos x="947" y="96"/>
                </a:cxn>
                <a:cxn ang="0">
                  <a:pos x="901" y="100"/>
                </a:cxn>
                <a:cxn ang="0">
                  <a:pos x="839" y="100"/>
                </a:cxn>
                <a:cxn ang="0">
                  <a:pos x="791" y="98"/>
                </a:cxn>
                <a:cxn ang="0">
                  <a:pos x="720" y="102"/>
                </a:cxn>
                <a:cxn ang="0">
                  <a:pos x="638" y="102"/>
                </a:cxn>
                <a:cxn ang="0">
                  <a:pos x="563" y="102"/>
                </a:cxn>
                <a:cxn ang="0">
                  <a:pos x="496" y="98"/>
                </a:cxn>
                <a:cxn ang="0">
                  <a:pos x="435" y="100"/>
                </a:cxn>
                <a:cxn ang="0">
                  <a:pos x="326" y="100"/>
                </a:cxn>
                <a:cxn ang="0">
                  <a:pos x="208" y="100"/>
                </a:cxn>
                <a:cxn ang="0">
                  <a:pos x="15" y="98"/>
                </a:cxn>
                <a:cxn ang="0">
                  <a:pos x="0" y="78"/>
                </a:cxn>
                <a:cxn ang="0">
                  <a:pos x="0" y="52"/>
                </a:cxn>
              </a:cxnLst>
              <a:rect l="0" t="0" r="r" b="b"/>
              <a:pathLst>
                <a:path w="1733" h="103">
                  <a:moveTo>
                    <a:pt x="0" y="52"/>
                  </a:moveTo>
                  <a:lnTo>
                    <a:pt x="0" y="24"/>
                  </a:lnTo>
                  <a:lnTo>
                    <a:pt x="0" y="0"/>
                  </a:lnTo>
                  <a:lnTo>
                    <a:pt x="4" y="20"/>
                  </a:lnTo>
                  <a:lnTo>
                    <a:pt x="5" y="36"/>
                  </a:lnTo>
                  <a:lnTo>
                    <a:pt x="6" y="65"/>
                  </a:lnTo>
                  <a:lnTo>
                    <a:pt x="12" y="78"/>
                  </a:lnTo>
                  <a:lnTo>
                    <a:pt x="22" y="83"/>
                  </a:lnTo>
                  <a:lnTo>
                    <a:pt x="33" y="80"/>
                  </a:lnTo>
                  <a:lnTo>
                    <a:pt x="48" y="78"/>
                  </a:lnTo>
                  <a:lnTo>
                    <a:pt x="74" y="77"/>
                  </a:lnTo>
                  <a:lnTo>
                    <a:pt x="90" y="78"/>
                  </a:lnTo>
                  <a:lnTo>
                    <a:pt x="103" y="78"/>
                  </a:lnTo>
                  <a:lnTo>
                    <a:pt x="132" y="80"/>
                  </a:lnTo>
                  <a:lnTo>
                    <a:pt x="143" y="81"/>
                  </a:lnTo>
                  <a:lnTo>
                    <a:pt x="156" y="82"/>
                  </a:lnTo>
                  <a:lnTo>
                    <a:pt x="178" y="78"/>
                  </a:lnTo>
                  <a:lnTo>
                    <a:pt x="202" y="77"/>
                  </a:lnTo>
                  <a:lnTo>
                    <a:pt x="231" y="76"/>
                  </a:lnTo>
                  <a:lnTo>
                    <a:pt x="266" y="82"/>
                  </a:lnTo>
                  <a:lnTo>
                    <a:pt x="311" y="85"/>
                  </a:lnTo>
                  <a:lnTo>
                    <a:pt x="336" y="82"/>
                  </a:lnTo>
                  <a:lnTo>
                    <a:pt x="351" y="85"/>
                  </a:lnTo>
                  <a:lnTo>
                    <a:pt x="390" y="85"/>
                  </a:lnTo>
                  <a:lnTo>
                    <a:pt x="404" y="80"/>
                  </a:lnTo>
                  <a:lnTo>
                    <a:pt x="421" y="83"/>
                  </a:lnTo>
                  <a:lnTo>
                    <a:pt x="467" y="83"/>
                  </a:lnTo>
                  <a:lnTo>
                    <a:pt x="525" y="85"/>
                  </a:lnTo>
                  <a:lnTo>
                    <a:pt x="545" y="82"/>
                  </a:lnTo>
                  <a:lnTo>
                    <a:pt x="590" y="78"/>
                  </a:lnTo>
                  <a:lnTo>
                    <a:pt x="620" y="77"/>
                  </a:lnTo>
                  <a:lnTo>
                    <a:pt x="656" y="80"/>
                  </a:lnTo>
                  <a:lnTo>
                    <a:pt x="680" y="83"/>
                  </a:lnTo>
                  <a:lnTo>
                    <a:pt x="708" y="80"/>
                  </a:lnTo>
                  <a:lnTo>
                    <a:pt x="757" y="83"/>
                  </a:lnTo>
                  <a:lnTo>
                    <a:pt x="788" y="79"/>
                  </a:lnTo>
                  <a:lnTo>
                    <a:pt x="818" y="79"/>
                  </a:lnTo>
                  <a:lnTo>
                    <a:pt x="850" y="74"/>
                  </a:lnTo>
                  <a:lnTo>
                    <a:pt x="890" y="80"/>
                  </a:lnTo>
                  <a:lnTo>
                    <a:pt x="942" y="75"/>
                  </a:lnTo>
                  <a:lnTo>
                    <a:pt x="1002" y="75"/>
                  </a:lnTo>
                  <a:lnTo>
                    <a:pt x="1055" y="78"/>
                  </a:lnTo>
                  <a:lnTo>
                    <a:pt x="1086" y="73"/>
                  </a:lnTo>
                  <a:lnTo>
                    <a:pt x="1121" y="74"/>
                  </a:lnTo>
                  <a:lnTo>
                    <a:pt x="1135" y="80"/>
                  </a:lnTo>
                  <a:lnTo>
                    <a:pt x="1150" y="81"/>
                  </a:lnTo>
                  <a:lnTo>
                    <a:pt x="1196" y="78"/>
                  </a:lnTo>
                  <a:lnTo>
                    <a:pt x="1237" y="81"/>
                  </a:lnTo>
                  <a:lnTo>
                    <a:pt x="1292" y="82"/>
                  </a:lnTo>
                  <a:lnTo>
                    <a:pt x="1308" y="81"/>
                  </a:lnTo>
                  <a:lnTo>
                    <a:pt x="1319" y="81"/>
                  </a:lnTo>
                  <a:lnTo>
                    <a:pt x="1332" y="77"/>
                  </a:lnTo>
                  <a:lnTo>
                    <a:pt x="1360" y="80"/>
                  </a:lnTo>
                  <a:lnTo>
                    <a:pt x="1373" y="82"/>
                  </a:lnTo>
                  <a:lnTo>
                    <a:pt x="1382" y="80"/>
                  </a:lnTo>
                  <a:lnTo>
                    <a:pt x="1394" y="83"/>
                  </a:lnTo>
                  <a:lnTo>
                    <a:pt x="1416" y="78"/>
                  </a:lnTo>
                  <a:lnTo>
                    <a:pt x="1451" y="82"/>
                  </a:lnTo>
                  <a:lnTo>
                    <a:pt x="1485" y="76"/>
                  </a:lnTo>
                  <a:lnTo>
                    <a:pt x="1499" y="80"/>
                  </a:lnTo>
                  <a:lnTo>
                    <a:pt x="1514" y="80"/>
                  </a:lnTo>
                  <a:lnTo>
                    <a:pt x="1578" y="76"/>
                  </a:lnTo>
                  <a:lnTo>
                    <a:pt x="1639" y="80"/>
                  </a:lnTo>
                  <a:lnTo>
                    <a:pt x="1687" y="75"/>
                  </a:lnTo>
                  <a:lnTo>
                    <a:pt x="1703" y="72"/>
                  </a:lnTo>
                  <a:lnTo>
                    <a:pt x="1713" y="67"/>
                  </a:lnTo>
                  <a:lnTo>
                    <a:pt x="1721" y="58"/>
                  </a:lnTo>
                  <a:lnTo>
                    <a:pt x="1727" y="43"/>
                  </a:lnTo>
                  <a:lnTo>
                    <a:pt x="1732" y="23"/>
                  </a:lnTo>
                  <a:lnTo>
                    <a:pt x="1732" y="65"/>
                  </a:lnTo>
                  <a:lnTo>
                    <a:pt x="1732" y="75"/>
                  </a:lnTo>
                  <a:lnTo>
                    <a:pt x="1730" y="82"/>
                  </a:lnTo>
                  <a:lnTo>
                    <a:pt x="1725" y="91"/>
                  </a:lnTo>
                  <a:lnTo>
                    <a:pt x="1716" y="98"/>
                  </a:lnTo>
                  <a:lnTo>
                    <a:pt x="1652" y="102"/>
                  </a:lnTo>
                  <a:lnTo>
                    <a:pt x="1606" y="98"/>
                  </a:lnTo>
                  <a:lnTo>
                    <a:pt x="1583" y="100"/>
                  </a:lnTo>
                  <a:lnTo>
                    <a:pt x="1510" y="100"/>
                  </a:lnTo>
                  <a:lnTo>
                    <a:pt x="1488" y="100"/>
                  </a:lnTo>
                  <a:lnTo>
                    <a:pt x="1466" y="102"/>
                  </a:lnTo>
                  <a:lnTo>
                    <a:pt x="1443" y="99"/>
                  </a:lnTo>
                  <a:lnTo>
                    <a:pt x="1416" y="102"/>
                  </a:lnTo>
                  <a:lnTo>
                    <a:pt x="1346" y="100"/>
                  </a:lnTo>
                  <a:lnTo>
                    <a:pt x="1325" y="96"/>
                  </a:lnTo>
                  <a:lnTo>
                    <a:pt x="1260" y="100"/>
                  </a:lnTo>
                  <a:lnTo>
                    <a:pt x="1216" y="95"/>
                  </a:lnTo>
                  <a:lnTo>
                    <a:pt x="1165" y="100"/>
                  </a:lnTo>
                  <a:lnTo>
                    <a:pt x="1125" y="97"/>
                  </a:lnTo>
                  <a:lnTo>
                    <a:pt x="1088" y="100"/>
                  </a:lnTo>
                  <a:lnTo>
                    <a:pt x="1067" y="97"/>
                  </a:lnTo>
                  <a:lnTo>
                    <a:pt x="1048" y="98"/>
                  </a:lnTo>
                  <a:lnTo>
                    <a:pt x="1022" y="98"/>
                  </a:lnTo>
                  <a:lnTo>
                    <a:pt x="1006" y="95"/>
                  </a:lnTo>
                  <a:lnTo>
                    <a:pt x="987" y="100"/>
                  </a:lnTo>
                  <a:lnTo>
                    <a:pt x="967" y="95"/>
                  </a:lnTo>
                  <a:lnTo>
                    <a:pt x="947" y="96"/>
                  </a:lnTo>
                  <a:lnTo>
                    <a:pt x="923" y="98"/>
                  </a:lnTo>
                  <a:lnTo>
                    <a:pt x="901" y="100"/>
                  </a:lnTo>
                  <a:lnTo>
                    <a:pt x="875" y="100"/>
                  </a:lnTo>
                  <a:lnTo>
                    <a:pt x="839" y="100"/>
                  </a:lnTo>
                  <a:lnTo>
                    <a:pt x="813" y="100"/>
                  </a:lnTo>
                  <a:lnTo>
                    <a:pt x="791" y="98"/>
                  </a:lnTo>
                  <a:lnTo>
                    <a:pt x="769" y="98"/>
                  </a:lnTo>
                  <a:lnTo>
                    <a:pt x="720" y="102"/>
                  </a:lnTo>
                  <a:lnTo>
                    <a:pt x="681" y="97"/>
                  </a:lnTo>
                  <a:lnTo>
                    <a:pt x="638" y="102"/>
                  </a:lnTo>
                  <a:lnTo>
                    <a:pt x="603" y="98"/>
                  </a:lnTo>
                  <a:lnTo>
                    <a:pt x="563" y="102"/>
                  </a:lnTo>
                  <a:lnTo>
                    <a:pt x="531" y="98"/>
                  </a:lnTo>
                  <a:lnTo>
                    <a:pt x="496" y="98"/>
                  </a:lnTo>
                  <a:lnTo>
                    <a:pt x="463" y="100"/>
                  </a:lnTo>
                  <a:lnTo>
                    <a:pt x="435" y="100"/>
                  </a:lnTo>
                  <a:lnTo>
                    <a:pt x="351" y="100"/>
                  </a:lnTo>
                  <a:lnTo>
                    <a:pt x="326" y="100"/>
                  </a:lnTo>
                  <a:lnTo>
                    <a:pt x="254" y="98"/>
                  </a:lnTo>
                  <a:lnTo>
                    <a:pt x="208" y="100"/>
                  </a:lnTo>
                  <a:lnTo>
                    <a:pt x="84" y="97"/>
                  </a:lnTo>
                  <a:lnTo>
                    <a:pt x="15" y="98"/>
                  </a:lnTo>
                  <a:lnTo>
                    <a:pt x="3" y="90"/>
                  </a:lnTo>
                  <a:lnTo>
                    <a:pt x="0" y="78"/>
                  </a:lnTo>
                  <a:lnTo>
                    <a:pt x="0" y="65"/>
                  </a:lnTo>
                  <a:lnTo>
                    <a:pt x="0" y="52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5321" name="Rectangle 2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  <a:ln w="12700" cap="sq">
            <a:headEnd type="none" w="sm" len="sm"/>
            <a:tailEnd type="none" w="sm" len="sm"/>
          </a:ln>
        </p:spPr>
        <p:txBody>
          <a:bodyPr lIns="91440" tIns="45720" rIns="91440" bIns="45720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5322" name="Rectangle 2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ln w="12700" cap="sq">
            <a:headEnd type="none" w="sm" len="sm"/>
            <a:tailEnd type="none" w="sm" len="sm"/>
          </a:ln>
        </p:spPr>
        <p:txBody>
          <a:bodyPr lIns="91440" tIns="45720" rIns="91440" bIns="45720"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4" name="Rectangle 2"/>
          <p:cNvSpPr>
            <a:spLocks noGrp="1" noChangeArrowheads="1"/>
          </p:cNvSpPr>
          <p:nvPr>
            <p:ph type="dt" sz="quarter" idx="10"/>
          </p:nvPr>
        </p:nvSpPr>
        <p:spPr>
          <a:xfrm>
            <a:off x="204788" y="6313488"/>
            <a:ext cx="2636837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3700" y="6300788"/>
            <a:ext cx="333375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359525" y="6289675"/>
            <a:ext cx="25781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4938" y="2116138"/>
            <a:ext cx="4371975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9313" y="2116138"/>
            <a:ext cx="4371975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23.03.2009</a:t>
            </a:fld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7200" y="889000"/>
            <a:ext cx="2224088" cy="5362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4938" y="889000"/>
            <a:ext cx="6519862" cy="5362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938" y="889000"/>
            <a:ext cx="8885237" cy="11557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4938" y="2116138"/>
            <a:ext cx="4371975" cy="41354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59313" y="2116138"/>
            <a:ext cx="4371975" cy="41354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44475" y="3316288"/>
            <a:ext cx="8305800" cy="150812"/>
            <a:chOff x="154" y="2089"/>
            <a:chExt cx="5232" cy="95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154" y="2099"/>
              <a:ext cx="5221" cy="85"/>
            </a:xfrm>
            <a:custGeom>
              <a:avLst/>
              <a:gdLst/>
              <a:ahLst/>
              <a:cxnLst>
                <a:cxn ang="0">
                  <a:pos x="167" y="8"/>
                </a:cxn>
                <a:cxn ang="0">
                  <a:pos x="355" y="16"/>
                </a:cxn>
                <a:cxn ang="0">
                  <a:pos x="491" y="33"/>
                </a:cxn>
                <a:cxn ang="0">
                  <a:pos x="731" y="33"/>
                </a:cxn>
                <a:cxn ang="0">
                  <a:pos x="950" y="33"/>
                </a:cxn>
                <a:cxn ang="0">
                  <a:pos x="1137" y="0"/>
                </a:cxn>
                <a:cxn ang="0">
                  <a:pos x="1336" y="8"/>
                </a:cxn>
                <a:cxn ang="0">
                  <a:pos x="1545" y="25"/>
                </a:cxn>
                <a:cxn ang="0">
                  <a:pos x="1733" y="25"/>
                </a:cxn>
                <a:cxn ang="0">
                  <a:pos x="1984" y="25"/>
                </a:cxn>
                <a:cxn ang="0">
                  <a:pos x="2234" y="25"/>
                </a:cxn>
                <a:cxn ang="0">
                  <a:pos x="2464" y="25"/>
                </a:cxn>
                <a:cxn ang="0">
                  <a:pos x="2651" y="25"/>
                </a:cxn>
                <a:cxn ang="0">
                  <a:pos x="2819" y="25"/>
                </a:cxn>
                <a:cxn ang="0">
                  <a:pos x="3038" y="33"/>
                </a:cxn>
                <a:cxn ang="0">
                  <a:pos x="3152" y="59"/>
                </a:cxn>
                <a:cxn ang="0">
                  <a:pos x="3320" y="50"/>
                </a:cxn>
                <a:cxn ang="0">
                  <a:pos x="3643" y="50"/>
                </a:cxn>
                <a:cxn ang="0">
                  <a:pos x="3832" y="25"/>
                </a:cxn>
                <a:cxn ang="0">
                  <a:pos x="3987" y="8"/>
                </a:cxn>
                <a:cxn ang="0">
                  <a:pos x="4227" y="8"/>
                </a:cxn>
                <a:cxn ang="0">
                  <a:pos x="4437" y="33"/>
                </a:cxn>
                <a:cxn ang="0">
                  <a:pos x="4687" y="33"/>
                </a:cxn>
                <a:cxn ang="0">
                  <a:pos x="4834" y="33"/>
                </a:cxn>
                <a:cxn ang="0">
                  <a:pos x="5074" y="33"/>
                </a:cxn>
                <a:cxn ang="0">
                  <a:pos x="5199" y="76"/>
                </a:cxn>
                <a:cxn ang="0">
                  <a:pos x="4938" y="67"/>
                </a:cxn>
                <a:cxn ang="0">
                  <a:pos x="4719" y="67"/>
                </a:cxn>
                <a:cxn ang="0">
                  <a:pos x="4499" y="76"/>
                </a:cxn>
                <a:cxn ang="0">
                  <a:pos x="4312" y="84"/>
                </a:cxn>
                <a:cxn ang="0">
                  <a:pos x="4029" y="76"/>
                </a:cxn>
                <a:cxn ang="0">
                  <a:pos x="3821" y="59"/>
                </a:cxn>
                <a:cxn ang="0">
                  <a:pos x="3612" y="59"/>
                </a:cxn>
                <a:cxn ang="0">
                  <a:pos x="3456" y="76"/>
                </a:cxn>
                <a:cxn ang="0">
                  <a:pos x="3205" y="84"/>
                </a:cxn>
                <a:cxn ang="0">
                  <a:pos x="2944" y="76"/>
                </a:cxn>
                <a:cxn ang="0">
                  <a:pos x="2651" y="84"/>
                </a:cxn>
                <a:cxn ang="0">
                  <a:pos x="2432" y="76"/>
                </a:cxn>
                <a:cxn ang="0">
                  <a:pos x="2192" y="76"/>
                </a:cxn>
                <a:cxn ang="0">
                  <a:pos x="2014" y="59"/>
                </a:cxn>
                <a:cxn ang="0">
                  <a:pos x="1837" y="67"/>
                </a:cxn>
                <a:cxn ang="0">
                  <a:pos x="1628" y="76"/>
                </a:cxn>
                <a:cxn ang="0">
                  <a:pos x="1451" y="59"/>
                </a:cxn>
                <a:cxn ang="0">
                  <a:pos x="1211" y="59"/>
                </a:cxn>
                <a:cxn ang="0">
                  <a:pos x="876" y="67"/>
                </a:cxn>
                <a:cxn ang="0">
                  <a:pos x="668" y="59"/>
                </a:cxn>
                <a:cxn ang="0">
                  <a:pos x="521" y="42"/>
                </a:cxn>
                <a:cxn ang="0">
                  <a:pos x="324" y="50"/>
                </a:cxn>
                <a:cxn ang="0">
                  <a:pos x="135" y="50"/>
                </a:cxn>
              </a:cxnLst>
              <a:rect l="0" t="0" r="r" b="b"/>
              <a:pathLst>
                <a:path w="5221" h="85">
                  <a:moveTo>
                    <a:pt x="0" y="25"/>
                  </a:moveTo>
                  <a:lnTo>
                    <a:pt x="94" y="16"/>
                  </a:lnTo>
                  <a:lnTo>
                    <a:pt x="125" y="8"/>
                  </a:lnTo>
                  <a:lnTo>
                    <a:pt x="167" y="8"/>
                  </a:lnTo>
                  <a:lnTo>
                    <a:pt x="198" y="8"/>
                  </a:lnTo>
                  <a:lnTo>
                    <a:pt x="240" y="8"/>
                  </a:lnTo>
                  <a:lnTo>
                    <a:pt x="324" y="8"/>
                  </a:lnTo>
                  <a:lnTo>
                    <a:pt x="355" y="16"/>
                  </a:lnTo>
                  <a:lnTo>
                    <a:pt x="386" y="16"/>
                  </a:lnTo>
                  <a:lnTo>
                    <a:pt x="428" y="25"/>
                  </a:lnTo>
                  <a:lnTo>
                    <a:pt x="459" y="33"/>
                  </a:lnTo>
                  <a:lnTo>
                    <a:pt x="491" y="33"/>
                  </a:lnTo>
                  <a:lnTo>
                    <a:pt x="574" y="33"/>
                  </a:lnTo>
                  <a:lnTo>
                    <a:pt x="616" y="33"/>
                  </a:lnTo>
                  <a:lnTo>
                    <a:pt x="657" y="33"/>
                  </a:lnTo>
                  <a:lnTo>
                    <a:pt x="731" y="33"/>
                  </a:lnTo>
                  <a:lnTo>
                    <a:pt x="793" y="33"/>
                  </a:lnTo>
                  <a:lnTo>
                    <a:pt x="856" y="33"/>
                  </a:lnTo>
                  <a:lnTo>
                    <a:pt x="918" y="33"/>
                  </a:lnTo>
                  <a:lnTo>
                    <a:pt x="950" y="33"/>
                  </a:lnTo>
                  <a:lnTo>
                    <a:pt x="1023" y="25"/>
                  </a:lnTo>
                  <a:lnTo>
                    <a:pt x="1065" y="16"/>
                  </a:lnTo>
                  <a:lnTo>
                    <a:pt x="1107" y="0"/>
                  </a:lnTo>
                  <a:lnTo>
                    <a:pt x="1137" y="0"/>
                  </a:lnTo>
                  <a:lnTo>
                    <a:pt x="1169" y="0"/>
                  </a:lnTo>
                  <a:lnTo>
                    <a:pt x="1232" y="0"/>
                  </a:lnTo>
                  <a:lnTo>
                    <a:pt x="1273" y="8"/>
                  </a:lnTo>
                  <a:lnTo>
                    <a:pt x="1336" y="8"/>
                  </a:lnTo>
                  <a:lnTo>
                    <a:pt x="1398" y="8"/>
                  </a:lnTo>
                  <a:lnTo>
                    <a:pt x="1420" y="16"/>
                  </a:lnTo>
                  <a:lnTo>
                    <a:pt x="1483" y="16"/>
                  </a:lnTo>
                  <a:lnTo>
                    <a:pt x="1545" y="25"/>
                  </a:lnTo>
                  <a:lnTo>
                    <a:pt x="1608" y="25"/>
                  </a:lnTo>
                  <a:lnTo>
                    <a:pt x="1649" y="25"/>
                  </a:lnTo>
                  <a:lnTo>
                    <a:pt x="1691" y="25"/>
                  </a:lnTo>
                  <a:lnTo>
                    <a:pt x="1733" y="25"/>
                  </a:lnTo>
                  <a:lnTo>
                    <a:pt x="1774" y="25"/>
                  </a:lnTo>
                  <a:lnTo>
                    <a:pt x="1816" y="16"/>
                  </a:lnTo>
                  <a:lnTo>
                    <a:pt x="1900" y="16"/>
                  </a:lnTo>
                  <a:lnTo>
                    <a:pt x="1984" y="25"/>
                  </a:lnTo>
                  <a:lnTo>
                    <a:pt x="2046" y="25"/>
                  </a:lnTo>
                  <a:lnTo>
                    <a:pt x="2109" y="25"/>
                  </a:lnTo>
                  <a:lnTo>
                    <a:pt x="2171" y="25"/>
                  </a:lnTo>
                  <a:lnTo>
                    <a:pt x="2234" y="25"/>
                  </a:lnTo>
                  <a:lnTo>
                    <a:pt x="2265" y="25"/>
                  </a:lnTo>
                  <a:lnTo>
                    <a:pt x="2307" y="25"/>
                  </a:lnTo>
                  <a:lnTo>
                    <a:pt x="2390" y="25"/>
                  </a:lnTo>
                  <a:lnTo>
                    <a:pt x="2464" y="25"/>
                  </a:lnTo>
                  <a:lnTo>
                    <a:pt x="2505" y="25"/>
                  </a:lnTo>
                  <a:lnTo>
                    <a:pt x="2547" y="25"/>
                  </a:lnTo>
                  <a:lnTo>
                    <a:pt x="2589" y="25"/>
                  </a:lnTo>
                  <a:lnTo>
                    <a:pt x="2651" y="25"/>
                  </a:lnTo>
                  <a:lnTo>
                    <a:pt x="2693" y="25"/>
                  </a:lnTo>
                  <a:lnTo>
                    <a:pt x="2725" y="25"/>
                  </a:lnTo>
                  <a:lnTo>
                    <a:pt x="2756" y="25"/>
                  </a:lnTo>
                  <a:lnTo>
                    <a:pt x="2819" y="25"/>
                  </a:lnTo>
                  <a:lnTo>
                    <a:pt x="2881" y="25"/>
                  </a:lnTo>
                  <a:lnTo>
                    <a:pt x="2965" y="25"/>
                  </a:lnTo>
                  <a:lnTo>
                    <a:pt x="3006" y="33"/>
                  </a:lnTo>
                  <a:lnTo>
                    <a:pt x="3038" y="33"/>
                  </a:lnTo>
                  <a:lnTo>
                    <a:pt x="3069" y="33"/>
                  </a:lnTo>
                  <a:lnTo>
                    <a:pt x="3101" y="59"/>
                  </a:lnTo>
                  <a:lnTo>
                    <a:pt x="3131" y="84"/>
                  </a:lnTo>
                  <a:lnTo>
                    <a:pt x="3152" y="59"/>
                  </a:lnTo>
                  <a:lnTo>
                    <a:pt x="3216" y="67"/>
                  </a:lnTo>
                  <a:lnTo>
                    <a:pt x="3246" y="67"/>
                  </a:lnTo>
                  <a:lnTo>
                    <a:pt x="3288" y="59"/>
                  </a:lnTo>
                  <a:lnTo>
                    <a:pt x="3320" y="50"/>
                  </a:lnTo>
                  <a:lnTo>
                    <a:pt x="3351" y="50"/>
                  </a:lnTo>
                  <a:lnTo>
                    <a:pt x="3435" y="50"/>
                  </a:lnTo>
                  <a:lnTo>
                    <a:pt x="3539" y="50"/>
                  </a:lnTo>
                  <a:lnTo>
                    <a:pt x="3643" y="50"/>
                  </a:lnTo>
                  <a:lnTo>
                    <a:pt x="3706" y="50"/>
                  </a:lnTo>
                  <a:lnTo>
                    <a:pt x="3768" y="42"/>
                  </a:lnTo>
                  <a:lnTo>
                    <a:pt x="3810" y="33"/>
                  </a:lnTo>
                  <a:lnTo>
                    <a:pt x="3832" y="25"/>
                  </a:lnTo>
                  <a:lnTo>
                    <a:pt x="3862" y="16"/>
                  </a:lnTo>
                  <a:lnTo>
                    <a:pt x="3894" y="8"/>
                  </a:lnTo>
                  <a:lnTo>
                    <a:pt x="3957" y="8"/>
                  </a:lnTo>
                  <a:lnTo>
                    <a:pt x="3987" y="8"/>
                  </a:lnTo>
                  <a:lnTo>
                    <a:pt x="4072" y="8"/>
                  </a:lnTo>
                  <a:lnTo>
                    <a:pt x="4155" y="8"/>
                  </a:lnTo>
                  <a:lnTo>
                    <a:pt x="4186" y="8"/>
                  </a:lnTo>
                  <a:lnTo>
                    <a:pt x="4227" y="8"/>
                  </a:lnTo>
                  <a:lnTo>
                    <a:pt x="4312" y="8"/>
                  </a:lnTo>
                  <a:lnTo>
                    <a:pt x="4374" y="8"/>
                  </a:lnTo>
                  <a:lnTo>
                    <a:pt x="4405" y="25"/>
                  </a:lnTo>
                  <a:lnTo>
                    <a:pt x="4437" y="33"/>
                  </a:lnTo>
                  <a:lnTo>
                    <a:pt x="4478" y="33"/>
                  </a:lnTo>
                  <a:lnTo>
                    <a:pt x="4562" y="33"/>
                  </a:lnTo>
                  <a:lnTo>
                    <a:pt x="4624" y="33"/>
                  </a:lnTo>
                  <a:lnTo>
                    <a:pt x="4687" y="33"/>
                  </a:lnTo>
                  <a:lnTo>
                    <a:pt x="4709" y="33"/>
                  </a:lnTo>
                  <a:lnTo>
                    <a:pt x="4750" y="33"/>
                  </a:lnTo>
                  <a:lnTo>
                    <a:pt x="4792" y="33"/>
                  </a:lnTo>
                  <a:lnTo>
                    <a:pt x="4834" y="33"/>
                  </a:lnTo>
                  <a:lnTo>
                    <a:pt x="4896" y="33"/>
                  </a:lnTo>
                  <a:lnTo>
                    <a:pt x="4928" y="33"/>
                  </a:lnTo>
                  <a:lnTo>
                    <a:pt x="5000" y="33"/>
                  </a:lnTo>
                  <a:lnTo>
                    <a:pt x="5074" y="33"/>
                  </a:lnTo>
                  <a:lnTo>
                    <a:pt x="5147" y="33"/>
                  </a:lnTo>
                  <a:lnTo>
                    <a:pt x="5178" y="33"/>
                  </a:lnTo>
                  <a:lnTo>
                    <a:pt x="5220" y="50"/>
                  </a:lnTo>
                  <a:lnTo>
                    <a:pt x="5199" y="76"/>
                  </a:lnTo>
                  <a:lnTo>
                    <a:pt x="5115" y="76"/>
                  </a:lnTo>
                  <a:lnTo>
                    <a:pt x="5084" y="76"/>
                  </a:lnTo>
                  <a:lnTo>
                    <a:pt x="5000" y="67"/>
                  </a:lnTo>
                  <a:lnTo>
                    <a:pt x="4938" y="67"/>
                  </a:lnTo>
                  <a:lnTo>
                    <a:pt x="4906" y="67"/>
                  </a:lnTo>
                  <a:lnTo>
                    <a:pt x="4864" y="67"/>
                  </a:lnTo>
                  <a:lnTo>
                    <a:pt x="4792" y="67"/>
                  </a:lnTo>
                  <a:lnTo>
                    <a:pt x="4719" y="67"/>
                  </a:lnTo>
                  <a:lnTo>
                    <a:pt x="4687" y="67"/>
                  </a:lnTo>
                  <a:lnTo>
                    <a:pt x="4624" y="67"/>
                  </a:lnTo>
                  <a:lnTo>
                    <a:pt x="4583" y="67"/>
                  </a:lnTo>
                  <a:lnTo>
                    <a:pt x="4499" y="76"/>
                  </a:lnTo>
                  <a:lnTo>
                    <a:pt x="4468" y="84"/>
                  </a:lnTo>
                  <a:lnTo>
                    <a:pt x="4426" y="84"/>
                  </a:lnTo>
                  <a:lnTo>
                    <a:pt x="4395" y="84"/>
                  </a:lnTo>
                  <a:lnTo>
                    <a:pt x="4312" y="84"/>
                  </a:lnTo>
                  <a:lnTo>
                    <a:pt x="4248" y="84"/>
                  </a:lnTo>
                  <a:lnTo>
                    <a:pt x="4218" y="84"/>
                  </a:lnTo>
                  <a:lnTo>
                    <a:pt x="4113" y="76"/>
                  </a:lnTo>
                  <a:lnTo>
                    <a:pt x="4029" y="76"/>
                  </a:lnTo>
                  <a:lnTo>
                    <a:pt x="3946" y="67"/>
                  </a:lnTo>
                  <a:lnTo>
                    <a:pt x="3883" y="59"/>
                  </a:lnTo>
                  <a:lnTo>
                    <a:pt x="3852" y="59"/>
                  </a:lnTo>
                  <a:lnTo>
                    <a:pt x="3821" y="59"/>
                  </a:lnTo>
                  <a:lnTo>
                    <a:pt x="3789" y="59"/>
                  </a:lnTo>
                  <a:lnTo>
                    <a:pt x="3758" y="59"/>
                  </a:lnTo>
                  <a:lnTo>
                    <a:pt x="3675" y="59"/>
                  </a:lnTo>
                  <a:lnTo>
                    <a:pt x="3612" y="59"/>
                  </a:lnTo>
                  <a:lnTo>
                    <a:pt x="3549" y="59"/>
                  </a:lnTo>
                  <a:lnTo>
                    <a:pt x="3518" y="59"/>
                  </a:lnTo>
                  <a:lnTo>
                    <a:pt x="3486" y="76"/>
                  </a:lnTo>
                  <a:lnTo>
                    <a:pt x="3456" y="76"/>
                  </a:lnTo>
                  <a:lnTo>
                    <a:pt x="3393" y="84"/>
                  </a:lnTo>
                  <a:lnTo>
                    <a:pt x="3320" y="84"/>
                  </a:lnTo>
                  <a:lnTo>
                    <a:pt x="3236" y="84"/>
                  </a:lnTo>
                  <a:lnTo>
                    <a:pt x="3205" y="84"/>
                  </a:lnTo>
                  <a:lnTo>
                    <a:pt x="3121" y="84"/>
                  </a:lnTo>
                  <a:lnTo>
                    <a:pt x="3059" y="84"/>
                  </a:lnTo>
                  <a:lnTo>
                    <a:pt x="3027" y="84"/>
                  </a:lnTo>
                  <a:lnTo>
                    <a:pt x="2944" y="76"/>
                  </a:lnTo>
                  <a:lnTo>
                    <a:pt x="2860" y="76"/>
                  </a:lnTo>
                  <a:lnTo>
                    <a:pt x="2798" y="76"/>
                  </a:lnTo>
                  <a:lnTo>
                    <a:pt x="2714" y="76"/>
                  </a:lnTo>
                  <a:lnTo>
                    <a:pt x="2651" y="84"/>
                  </a:lnTo>
                  <a:lnTo>
                    <a:pt x="2589" y="84"/>
                  </a:lnTo>
                  <a:lnTo>
                    <a:pt x="2505" y="84"/>
                  </a:lnTo>
                  <a:lnTo>
                    <a:pt x="2474" y="76"/>
                  </a:lnTo>
                  <a:lnTo>
                    <a:pt x="2432" y="76"/>
                  </a:lnTo>
                  <a:lnTo>
                    <a:pt x="2360" y="76"/>
                  </a:lnTo>
                  <a:lnTo>
                    <a:pt x="2318" y="76"/>
                  </a:lnTo>
                  <a:lnTo>
                    <a:pt x="2254" y="76"/>
                  </a:lnTo>
                  <a:lnTo>
                    <a:pt x="2192" y="76"/>
                  </a:lnTo>
                  <a:lnTo>
                    <a:pt x="2150" y="76"/>
                  </a:lnTo>
                  <a:lnTo>
                    <a:pt x="2088" y="76"/>
                  </a:lnTo>
                  <a:lnTo>
                    <a:pt x="2056" y="67"/>
                  </a:lnTo>
                  <a:lnTo>
                    <a:pt x="2014" y="59"/>
                  </a:lnTo>
                  <a:lnTo>
                    <a:pt x="1973" y="59"/>
                  </a:lnTo>
                  <a:lnTo>
                    <a:pt x="1889" y="59"/>
                  </a:lnTo>
                  <a:lnTo>
                    <a:pt x="1859" y="59"/>
                  </a:lnTo>
                  <a:lnTo>
                    <a:pt x="1837" y="67"/>
                  </a:lnTo>
                  <a:lnTo>
                    <a:pt x="1774" y="76"/>
                  </a:lnTo>
                  <a:lnTo>
                    <a:pt x="1743" y="84"/>
                  </a:lnTo>
                  <a:lnTo>
                    <a:pt x="1660" y="76"/>
                  </a:lnTo>
                  <a:lnTo>
                    <a:pt x="1628" y="76"/>
                  </a:lnTo>
                  <a:lnTo>
                    <a:pt x="1545" y="84"/>
                  </a:lnTo>
                  <a:lnTo>
                    <a:pt x="1513" y="84"/>
                  </a:lnTo>
                  <a:lnTo>
                    <a:pt x="1483" y="84"/>
                  </a:lnTo>
                  <a:lnTo>
                    <a:pt x="1451" y="59"/>
                  </a:lnTo>
                  <a:lnTo>
                    <a:pt x="1409" y="50"/>
                  </a:lnTo>
                  <a:lnTo>
                    <a:pt x="1336" y="50"/>
                  </a:lnTo>
                  <a:lnTo>
                    <a:pt x="1294" y="59"/>
                  </a:lnTo>
                  <a:lnTo>
                    <a:pt x="1211" y="59"/>
                  </a:lnTo>
                  <a:lnTo>
                    <a:pt x="1127" y="67"/>
                  </a:lnTo>
                  <a:lnTo>
                    <a:pt x="1023" y="67"/>
                  </a:lnTo>
                  <a:lnTo>
                    <a:pt x="960" y="67"/>
                  </a:lnTo>
                  <a:lnTo>
                    <a:pt x="876" y="67"/>
                  </a:lnTo>
                  <a:lnTo>
                    <a:pt x="846" y="67"/>
                  </a:lnTo>
                  <a:lnTo>
                    <a:pt x="762" y="76"/>
                  </a:lnTo>
                  <a:lnTo>
                    <a:pt x="699" y="76"/>
                  </a:lnTo>
                  <a:lnTo>
                    <a:pt x="668" y="59"/>
                  </a:lnTo>
                  <a:lnTo>
                    <a:pt x="636" y="42"/>
                  </a:lnTo>
                  <a:lnTo>
                    <a:pt x="606" y="42"/>
                  </a:lnTo>
                  <a:lnTo>
                    <a:pt x="543" y="42"/>
                  </a:lnTo>
                  <a:lnTo>
                    <a:pt x="521" y="42"/>
                  </a:lnTo>
                  <a:lnTo>
                    <a:pt x="491" y="50"/>
                  </a:lnTo>
                  <a:lnTo>
                    <a:pt x="459" y="50"/>
                  </a:lnTo>
                  <a:lnTo>
                    <a:pt x="428" y="50"/>
                  </a:lnTo>
                  <a:lnTo>
                    <a:pt x="324" y="50"/>
                  </a:lnTo>
                  <a:lnTo>
                    <a:pt x="292" y="50"/>
                  </a:lnTo>
                  <a:lnTo>
                    <a:pt x="250" y="50"/>
                  </a:lnTo>
                  <a:lnTo>
                    <a:pt x="219" y="50"/>
                  </a:lnTo>
                  <a:lnTo>
                    <a:pt x="135" y="50"/>
                  </a:lnTo>
                  <a:lnTo>
                    <a:pt x="52" y="50"/>
                  </a:lnTo>
                  <a:lnTo>
                    <a:pt x="0" y="25"/>
                  </a:lnTo>
                  <a:lnTo>
                    <a:pt x="0" y="25"/>
                  </a:lnTo>
                </a:path>
              </a:pathLst>
            </a:custGeom>
            <a:solidFill>
              <a:srgbClr val="F8F8F8">
                <a:alpha val="50000"/>
              </a:srgbClr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165" y="2089"/>
              <a:ext cx="5221" cy="85"/>
            </a:xfrm>
            <a:custGeom>
              <a:avLst/>
              <a:gdLst/>
              <a:ahLst/>
              <a:cxnLst>
                <a:cxn ang="0">
                  <a:pos x="167" y="8"/>
                </a:cxn>
                <a:cxn ang="0">
                  <a:pos x="355" y="16"/>
                </a:cxn>
                <a:cxn ang="0">
                  <a:pos x="491" y="33"/>
                </a:cxn>
                <a:cxn ang="0">
                  <a:pos x="731" y="33"/>
                </a:cxn>
                <a:cxn ang="0">
                  <a:pos x="950" y="33"/>
                </a:cxn>
                <a:cxn ang="0">
                  <a:pos x="1137" y="0"/>
                </a:cxn>
                <a:cxn ang="0">
                  <a:pos x="1336" y="8"/>
                </a:cxn>
                <a:cxn ang="0">
                  <a:pos x="1545" y="25"/>
                </a:cxn>
                <a:cxn ang="0">
                  <a:pos x="1733" y="25"/>
                </a:cxn>
                <a:cxn ang="0">
                  <a:pos x="1984" y="25"/>
                </a:cxn>
                <a:cxn ang="0">
                  <a:pos x="2234" y="25"/>
                </a:cxn>
                <a:cxn ang="0">
                  <a:pos x="2464" y="25"/>
                </a:cxn>
                <a:cxn ang="0">
                  <a:pos x="2651" y="25"/>
                </a:cxn>
                <a:cxn ang="0">
                  <a:pos x="2819" y="25"/>
                </a:cxn>
                <a:cxn ang="0">
                  <a:pos x="3038" y="33"/>
                </a:cxn>
                <a:cxn ang="0">
                  <a:pos x="3152" y="59"/>
                </a:cxn>
                <a:cxn ang="0">
                  <a:pos x="3320" y="50"/>
                </a:cxn>
                <a:cxn ang="0">
                  <a:pos x="3643" y="50"/>
                </a:cxn>
                <a:cxn ang="0">
                  <a:pos x="3832" y="25"/>
                </a:cxn>
                <a:cxn ang="0">
                  <a:pos x="3987" y="8"/>
                </a:cxn>
                <a:cxn ang="0">
                  <a:pos x="4227" y="8"/>
                </a:cxn>
                <a:cxn ang="0">
                  <a:pos x="4437" y="33"/>
                </a:cxn>
                <a:cxn ang="0">
                  <a:pos x="4687" y="33"/>
                </a:cxn>
                <a:cxn ang="0">
                  <a:pos x="4834" y="33"/>
                </a:cxn>
                <a:cxn ang="0">
                  <a:pos x="5074" y="33"/>
                </a:cxn>
                <a:cxn ang="0">
                  <a:pos x="5199" y="76"/>
                </a:cxn>
                <a:cxn ang="0">
                  <a:pos x="4938" y="67"/>
                </a:cxn>
                <a:cxn ang="0">
                  <a:pos x="4719" y="67"/>
                </a:cxn>
                <a:cxn ang="0">
                  <a:pos x="4499" y="76"/>
                </a:cxn>
                <a:cxn ang="0">
                  <a:pos x="4312" y="84"/>
                </a:cxn>
                <a:cxn ang="0">
                  <a:pos x="4029" y="76"/>
                </a:cxn>
                <a:cxn ang="0">
                  <a:pos x="3821" y="59"/>
                </a:cxn>
                <a:cxn ang="0">
                  <a:pos x="3612" y="59"/>
                </a:cxn>
                <a:cxn ang="0">
                  <a:pos x="3456" y="76"/>
                </a:cxn>
                <a:cxn ang="0">
                  <a:pos x="3205" y="84"/>
                </a:cxn>
                <a:cxn ang="0">
                  <a:pos x="2944" y="76"/>
                </a:cxn>
                <a:cxn ang="0">
                  <a:pos x="2651" y="84"/>
                </a:cxn>
                <a:cxn ang="0">
                  <a:pos x="2432" y="76"/>
                </a:cxn>
                <a:cxn ang="0">
                  <a:pos x="2192" y="76"/>
                </a:cxn>
                <a:cxn ang="0">
                  <a:pos x="2014" y="59"/>
                </a:cxn>
                <a:cxn ang="0">
                  <a:pos x="1837" y="67"/>
                </a:cxn>
                <a:cxn ang="0">
                  <a:pos x="1628" y="76"/>
                </a:cxn>
                <a:cxn ang="0">
                  <a:pos x="1451" y="59"/>
                </a:cxn>
                <a:cxn ang="0">
                  <a:pos x="1211" y="59"/>
                </a:cxn>
                <a:cxn ang="0">
                  <a:pos x="876" y="67"/>
                </a:cxn>
                <a:cxn ang="0">
                  <a:pos x="668" y="59"/>
                </a:cxn>
                <a:cxn ang="0">
                  <a:pos x="521" y="42"/>
                </a:cxn>
                <a:cxn ang="0">
                  <a:pos x="324" y="50"/>
                </a:cxn>
                <a:cxn ang="0">
                  <a:pos x="135" y="50"/>
                </a:cxn>
              </a:cxnLst>
              <a:rect l="0" t="0" r="r" b="b"/>
              <a:pathLst>
                <a:path w="5221" h="85">
                  <a:moveTo>
                    <a:pt x="0" y="25"/>
                  </a:moveTo>
                  <a:lnTo>
                    <a:pt x="94" y="16"/>
                  </a:lnTo>
                  <a:lnTo>
                    <a:pt x="125" y="8"/>
                  </a:lnTo>
                  <a:lnTo>
                    <a:pt x="167" y="8"/>
                  </a:lnTo>
                  <a:lnTo>
                    <a:pt x="198" y="8"/>
                  </a:lnTo>
                  <a:lnTo>
                    <a:pt x="240" y="8"/>
                  </a:lnTo>
                  <a:lnTo>
                    <a:pt x="324" y="8"/>
                  </a:lnTo>
                  <a:lnTo>
                    <a:pt x="355" y="16"/>
                  </a:lnTo>
                  <a:lnTo>
                    <a:pt x="386" y="16"/>
                  </a:lnTo>
                  <a:lnTo>
                    <a:pt x="428" y="25"/>
                  </a:lnTo>
                  <a:lnTo>
                    <a:pt x="459" y="33"/>
                  </a:lnTo>
                  <a:lnTo>
                    <a:pt x="491" y="33"/>
                  </a:lnTo>
                  <a:lnTo>
                    <a:pt x="574" y="33"/>
                  </a:lnTo>
                  <a:lnTo>
                    <a:pt x="616" y="33"/>
                  </a:lnTo>
                  <a:lnTo>
                    <a:pt x="657" y="33"/>
                  </a:lnTo>
                  <a:lnTo>
                    <a:pt x="731" y="33"/>
                  </a:lnTo>
                  <a:lnTo>
                    <a:pt x="793" y="33"/>
                  </a:lnTo>
                  <a:lnTo>
                    <a:pt x="856" y="33"/>
                  </a:lnTo>
                  <a:lnTo>
                    <a:pt x="918" y="33"/>
                  </a:lnTo>
                  <a:lnTo>
                    <a:pt x="950" y="33"/>
                  </a:lnTo>
                  <a:lnTo>
                    <a:pt x="1023" y="25"/>
                  </a:lnTo>
                  <a:lnTo>
                    <a:pt x="1065" y="16"/>
                  </a:lnTo>
                  <a:lnTo>
                    <a:pt x="1107" y="0"/>
                  </a:lnTo>
                  <a:lnTo>
                    <a:pt x="1137" y="0"/>
                  </a:lnTo>
                  <a:lnTo>
                    <a:pt x="1169" y="0"/>
                  </a:lnTo>
                  <a:lnTo>
                    <a:pt x="1232" y="0"/>
                  </a:lnTo>
                  <a:lnTo>
                    <a:pt x="1273" y="8"/>
                  </a:lnTo>
                  <a:lnTo>
                    <a:pt x="1336" y="8"/>
                  </a:lnTo>
                  <a:lnTo>
                    <a:pt x="1398" y="8"/>
                  </a:lnTo>
                  <a:lnTo>
                    <a:pt x="1420" y="16"/>
                  </a:lnTo>
                  <a:lnTo>
                    <a:pt x="1483" y="16"/>
                  </a:lnTo>
                  <a:lnTo>
                    <a:pt x="1545" y="25"/>
                  </a:lnTo>
                  <a:lnTo>
                    <a:pt x="1608" y="25"/>
                  </a:lnTo>
                  <a:lnTo>
                    <a:pt x="1649" y="25"/>
                  </a:lnTo>
                  <a:lnTo>
                    <a:pt x="1691" y="25"/>
                  </a:lnTo>
                  <a:lnTo>
                    <a:pt x="1733" y="25"/>
                  </a:lnTo>
                  <a:lnTo>
                    <a:pt x="1774" y="25"/>
                  </a:lnTo>
                  <a:lnTo>
                    <a:pt x="1816" y="16"/>
                  </a:lnTo>
                  <a:lnTo>
                    <a:pt x="1900" y="16"/>
                  </a:lnTo>
                  <a:lnTo>
                    <a:pt x="1984" y="25"/>
                  </a:lnTo>
                  <a:lnTo>
                    <a:pt x="2046" y="25"/>
                  </a:lnTo>
                  <a:lnTo>
                    <a:pt x="2109" y="25"/>
                  </a:lnTo>
                  <a:lnTo>
                    <a:pt x="2171" y="25"/>
                  </a:lnTo>
                  <a:lnTo>
                    <a:pt x="2234" y="25"/>
                  </a:lnTo>
                  <a:lnTo>
                    <a:pt x="2265" y="25"/>
                  </a:lnTo>
                  <a:lnTo>
                    <a:pt x="2307" y="25"/>
                  </a:lnTo>
                  <a:lnTo>
                    <a:pt x="2390" y="25"/>
                  </a:lnTo>
                  <a:lnTo>
                    <a:pt x="2464" y="25"/>
                  </a:lnTo>
                  <a:lnTo>
                    <a:pt x="2505" y="25"/>
                  </a:lnTo>
                  <a:lnTo>
                    <a:pt x="2547" y="25"/>
                  </a:lnTo>
                  <a:lnTo>
                    <a:pt x="2589" y="25"/>
                  </a:lnTo>
                  <a:lnTo>
                    <a:pt x="2651" y="25"/>
                  </a:lnTo>
                  <a:lnTo>
                    <a:pt x="2693" y="25"/>
                  </a:lnTo>
                  <a:lnTo>
                    <a:pt x="2725" y="25"/>
                  </a:lnTo>
                  <a:lnTo>
                    <a:pt x="2756" y="25"/>
                  </a:lnTo>
                  <a:lnTo>
                    <a:pt x="2819" y="25"/>
                  </a:lnTo>
                  <a:lnTo>
                    <a:pt x="2881" y="25"/>
                  </a:lnTo>
                  <a:lnTo>
                    <a:pt x="2965" y="25"/>
                  </a:lnTo>
                  <a:lnTo>
                    <a:pt x="3006" y="33"/>
                  </a:lnTo>
                  <a:lnTo>
                    <a:pt x="3038" y="33"/>
                  </a:lnTo>
                  <a:lnTo>
                    <a:pt x="3069" y="33"/>
                  </a:lnTo>
                  <a:lnTo>
                    <a:pt x="3101" y="59"/>
                  </a:lnTo>
                  <a:lnTo>
                    <a:pt x="3131" y="84"/>
                  </a:lnTo>
                  <a:lnTo>
                    <a:pt x="3152" y="59"/>
                  </a:lnTo>
                  <a:lnTo>
                    <a:pt x="3216" y="67"/>
                  </a:lnTo>
                  <a:lnTo>
                    <a:pt x="3246" y="67"/>
                  </a:lnTo>
                  <a:lnTo>
                    <a:pt x="3288" y="59"/>
                  </a:lnTo>
                  <a:lnTo>
                    <a:pt x="3320" y="50"/>
                  </a:lnTo>
                  <a:lnTo>
                    <a:pt x="3351" y="50"/>
                  </a:lnTo>
                  <a:lnTo>
                    <a:pt x="3435" y="50"/>
                  </a:lnTo>
                  <a:lnTo>
                    <a:pt x="3539" y="50"/>
                  </a:lnTo>
                  <a:lnTo>
                    <a:pt x="3643" y="50"/>
                  </a:lnTo>
                  <a:lnTo>
                    <a:pt x="3706" y="50"/>
                  </a:lnTo>
                  <a:lnTo>
                    <a:pt x="3768" y="42"/>
                  </a:lnTo>
                  <a:lnTo>
                    <a:pt x="3810" y="33"/>
                  </a:lnTo>
                  <a:lnTo>
                    <a:pt x="3832" y="25"/>
                  </a:lnTo>
                  <a:lnTo>
                    <a:pt x="3862" y="16"/>
                  </a:lnTo>
                  <a:lnTo>
                    <a:pt x="3894" y="8"/>
                  </a:lnTo>
                  <a:lnTo>
                    <a:pt x="3957" y="8"/>
                  </a:lnTo>
                  <a:lnTo>
                    <a:pt x="3987" y="8"/>
                  </a:lnTo>
                  <a:lnTo>
                    <a:pt x="4072" y="8"/>
                  </a:lnTo>
                  <a:lnTo>
                    <a:pt x="4155" y="8"/>
                  </a:lnTo>
                  <a:lnTo>
                    <a:pt x="4186" y="8"/>
                  </a:lnTo>
                  <a:lnTo>
                    <a:pt x="4227" y="8"/>
                  </a:lnTo>
                  <a:lnTo>
                    <a:pt x="4312" y="8"/>
                  </a:lnTo>
                  <a:lnTo>
                    <a:pt x="4374" y="8"/>
                  </a:lnTo>
                  <a:lnTo>
                    <a:pt x="4405" y="25"/>
                  </a:lnTo>
                  <a:lnTo>
                    <a:pt x="4437" y="33"/>
                  </a:lnTo>
                  <a:lnTo>
                    <a:pt x="4478" y="33"/>
                  </a:lnTo>
                  <a:lnTo>
                    <a:pt x="4562" y="33"/>
                  </a:lnTo>
                  <a:lnTo>
                    <a:pt x="4624" y="33"/>
                  </a:lnTo>
                  <a:lnTo>
                    <a:pt x="4687" y="33"/>
                  </a:lnTo>
                  <a:lnTo>
                    <a:pt x="4709" y="33"/>
                  </a:lnTo>
                  <a:lnTo>
                    <a:pt x="4750" y="33"/>
                  </a:lnTo>
                  <a:lnTo>
                    <a:pt x="4792" y="33"/>
                  </a:lnTo>
                  <a:lnTo>
                    <a:pt x="4834" y="33"/>
                  </a:lnTo>
                  <a:lnTo>
                    <a:pt x="4896" y="33"/>
                  </a:lnTo>
                  <a:lnTo>
                    <a:pt x="4928" y="33"/>
                  </a:lnTo>
                  <a:lnTo>
                    <a:pt x="5000" y="33"/>
                  </a:lnTo>
                  <a:lnTo>
                    <a:pt x="5074" y="33"/>
                  </a:lnTo>
                  <a:lnTo>
                    <a:pt x="5147" y="33"/>
                  </a:lnTo>
                  <a:lnTo>
                    <a:pt x="5178" y="33"/>
                  </a:lnTo>
                  <a:lnTo>
                    <a:pt x="5220" y="50"/>
                  </a:lnTo>
                  <a:lnTo>
                    <a:pt x="5199" y="76"/>
                  </a:lnTo>
                  <a:lnTo>
                    <a:pt x="5115" y="76"/>
                  </a:lnTo>
                  <a:lnTo>
                    <a:pt x="5084" y="76"/>
                  </a:lnTo>
                  <a:lnTo>
                    <a:pt x="5000" y="67"/>
                  </a:lnTo>
                  <a:lnTo>
                    <a:pt x="4938" y="67"/>
                  </a:lnTo>
                  <a:lnTo>
                    <a:pt x="4906" y="67"/>
                  </a:lnTo>
                  <a:lnTo>
                    <a:pt x="4864" y="67"/>
                  </a:lnTo>
                  <a:lnTo>
                    <a:pt x="4792" y="67"/>
                  </a:lnTo>
                  <a:lnTo>
                    <a:pt x="4719" y="67"/>
                  </a:lnTo>
                  <a:lnTo>
                    <a:pt x="4687" y="67"/>
                  </a:lnTo>
                  <a:lnTo>
                    <a:pt x="4624" y="67"/>
                  </a:lnTo>
                  <a:lnTo>
                    <a:pt x="4583" y="67"/>
                  </a:lnTo>
                  <a:lnTo>
                    <a:pt x="4499" y="76"/>
                  </a:lnTo>
                  <a:lnTo>
                    <a:pt x="4468" y="84"/>
                  </a:lnTo>
                  <a:lnTo>
                    <a:pt x="4426" y="84"/>
                  </a:lnTo>
                  <a:lnTo>
                    <a:pt x="4395" y="84"/>
                  </a:lnTo>
                  <a:lnTo>
                    <a:pt x="4312" y="84"/>
                  </a:lnTo>
                  <a:lnTo>
                    <a:pt x="4248" y="84"/>
                  </a:lnTo>
                  <a:lnTo>
                    <a:pt x="4218" y="84"/>
                  </a:lnTo>
                  <a:lnTo>
                    <a:pt x="4113" y="76"/>
                  </a:lnTo>
                  <a:lnTo>
                    <a:pt x="4029" y="76"/>
                  </a:lnTo>
                  <a:lnTo>
                    <a:pt x="3946" y="67"/>
                  </a:lnTo>
                  <a:lnTo>
                    <a:pt x="3883" y="59"/>
                  </a:lnTo>
                  <a:lnTo>
                    <a:pt x="3852" y="59"/>
                  </a:lnTo>
                  <a:lnTo>
                    <a:pt x="3821" y="59"/>
                  </a:lnTo>
                  <a:lnTo>
                    <a:pt x="3789" y="59"/>
                  </a:lnTo>
                  <a:lnTo>
                    <a:pt x="3758" y="59"/>
                  </a:lnTo>
                  <a:lnTo>
                    <a:pt x="3675" y="59"/>
                  </a:lnTo>
                  <a:lnTo>
                    <a:pt x="3612" y="59"/>
                  </a:lnTo>
                  <a:lnTo>
                    <a:pt x="3549" y="59"/>
                  </a:lnTo>
                  <a:lnTo>
                    <a:pt x="3518" y="59"/>
                  </a:lnTo>
                  <a:lnTo>
                    <a:pt x="3486" y="76"/>
                  </a:lnTo>
                  <a:lnTo>
                    <a:pt x="3456" y="76"/>
                  </a:lnTo>
                  <a:lnTo>
                    <a:pt x="3393" y="84"/>
                  </a:lnTo>
                  <a:lnTo>
                    <a:pt x="3320" y="84"/>
                  </a:lnTo>
                  <a:lnTo>
                    <a:pt x="3236" y="84"/>
                  </a:lnTo>
                  <a:lnTo>
                    <a:pt x="3205" y="84"/>
                  </a:lnTo>
                  <a:lnTo>
                    <a:pt x="3121" y="84"/>
                  </a:lnTo>
                  <a:lnTo>
                    <a:pt x="3059" y="84"/>
                  </a:lnTo>
                  <a:lnTo>
                    <a:pt x="3027" y="84"/>
                  </a:lnTo>
                  <a:lnTo>
                    <a:pt x="2944" y="76"/>
                  </a:lnTo>
                  <a:lnTo>
                    <a:pt x="2860" y="76"/>
                  </a:lnTo>
                  <a:lnTo>
                    <a:pt x="2798" y="76"/>
                  </a:lnTo>
                  <a:lnTo>
                    <a:pt x="2714" y="76"/>
                  </a:lnTo>
                  <a:lnTo>
                    <a:pt x="2651" y="84"/>
                  </a:lnTo>
                  <a:lnTo>
                    <a:pt x="2589" y="84"/>
                  </a:lnTo>
                  <a:lnTo>
                    <a:pt x="2505" y="84"/>
                  </a:lnTo>
                  <a:lnTo>
                    <a:pt x="2474" y="76"/>
                  </a:lnTo>
                  <a:lnTo>
                    <a:pt x="2432" y="76"/>
                  </a:lnTo>
                  <a:lnTo>
                    <a:pt x="2360" y="76"/>
                  </a:lnTo>
                  <a:lnTo>
                    <a:pt x="2318" y="76"/>
                  </a:lnTo>
                  <a:lnTo>
                    <a:pt x="2254" y="76"/>
                  </a:lnTo>
                  <a:lnTo>
                    <a:pt x="2192" y="76"/>
                  </a:lnTo>
                  <a:lnTo>
                    <a:pt x="2150" y="76"/>
                  </a:lnTo>
                  <a:lnTo>
                    <a:pt x="2088" y="76"/>
                  </a:lnTo>
                  <a:lnTo>
                    <a:pt x="2056" y="67"/>
                  </a:lnTo>
                  <a:lnTo>
                    <a:pt x="2014" y="59"/>
                  </a:lnTo>
                  <a:lnTo>
                    <a:pt x="1973" y="59"/>
                  </a:lnTo>
                  <a:lnTo>
                    <a:pt x="1889" y="59"/>
                  </a:lnTo>
                  <a:lnTo>
                    <a:pt x="1859" y="59"/>
                  </a:lnTo>
                  <a:lnTo>
                    <a:pt x="1837" y="67"/>
                  </a:lnTo>
                  <a:lnTo>
                    <a:pt x="1774" y="76"/>
                  </a:lnTo>
                  <a:lnTo>
                    <a:pt x="1743" y="84"/>
                  </a:lnTo>
                  <a:lnTo>
                    <a:pt x="1660" y="76"/>
                  </a:lnTo>
                  <a:lnTo>
                    <a:pt x="1628" y="76"/>
                  </a:lnTo>
                  <a:lnTo>
                    <a:pt x="1545" y="84"/>
                  </a:lnTo>
                  <a:lnTo>
                    <a:pt x="1513" y="84"/>
                  </a:lnTo>
                  <a:lnTo>
                    <a:pt x="1483" y="84"/>
                  </a:lnTo>
                  <a:lnTo>
                    <a:pt x="1451" y="59"/>
                  </a:lnTo>
                  <a:lnTo>
                    <a:pt x="1409" y="50"/>
                  </a:lnTo>
                  <a:lnTo>
                    <a:pt x="1336" y="50"/>
                  </a:lnTo>
                  <a:lnTo>
                    <a:pt x="1294" y="59"/>
                  </a:lnTo>
                  <a:lnTo>
                    <a:pt x="1211" y="59"/>
                  </a:lnTo>
                  <a:lnTo>
                    <a:pt x="1127" y="67"/>
                  </a:lnTo>
                  <a:lnTo>
                    <a:pt x="1023" y="67"/>
                  </a:lnTo>
                  <a:lnTo>
                    <a:pt x="960" y="67"/>
                  </a:lnTo>
                  <a:lnTo>
                    <a:pt x="876" y="67"/>
                  </a:lnTo>
                  <a:lnTo>
                    <a:pt x="846" y="67"/>
                  </a:lnTo>
                  <a:lnTo>
                    <a:pt x="762" y="76"/>
                  </a:lnTo>
                  <a:lnTo>
                    <a:pt x="699" y="76"/>
                  </a:lnTo>
                  <a:lnTo>
                    <a:pt x="668" y="59"/>
                  </a:lnTo>
                  <a:lnTo>
                    <a:pt x="636" y="42"/>
                  </a:lnTo>
                  <a:lnTo>
                    <a:pt x="606" y="42"/>
                  </a:lnTo>
                  <a:lnTo>
                    <a:pt x="543" y="42"/>
                  </a:lnTo>
                  <a:lnTo>
                    <a:pt x="521" y="42"/>
                  </a:lnTo>
                  <a:lnTo>
                    <a:pt x="491" y="50"/>
                  </a:lnTo>
                  <a:lnTo>
                    <a:pt x="459" y="50"/>
                  </a:lnTo>
                  <a:lnTo>
                    <a:pt x="428" y="50"/>
                  </a:lnTo>
                  <a:lnTo>
                    <a:pt x="324" y="50"/>
                  </a:lnTo>
                  <a:lnTo>
                    <a:pt x="292" y="50"/>
                  </a:lnTo>
                  <a:lnTo>
                    <a:pt x="250" y="50"/>
                  </a:lnTo>
                  <a:lnTo>
                    <a:pt x="219" y="50"/>
                  </a:lnTo>
                  <a:lnTo>
                    <a:pt x="135" y="50"/>
                  </a:lnTo>
                  <a:lnTo>
                    <a:pt x="52" y="50"/>
                  </a:lnTo>
                  <a:lnTo>
                    <a:pt x="0" y="25"/>
                  </a:lnTo>
                  <a:lnTo>
                    <a:pt x="0" y="25"/>
                  </a:lnTo>
                </a:path>
              </a:pathLst>
            </a:custGeom>
            <a:solidFill>
              <a:srgbClr val="393939">
                <a:alpha val="50000"/>
              </a:srgbClr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5781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143000"/>
          </a:xfrm>
        </p:spPr>
        <p:txBody>
          <a:bodyPr anchor="b"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DD8206C-10B0-48E2-B832-8C533996F2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EA229-D73D-4A2C-92E8-9A03284C05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BAA3A-95CD-42DC-B468-F1565AEF2E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0850" y="206692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13250" y="206692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3CFF2-B96E-45C3-8CB2-7CBEFCE9F9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15768-6E56-41A8-A038-44B91EDEF6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C4296-6390-45EC-B352-6374F429C0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23.03.2009</a:t>
            </a:fld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E1EFF-BBFA-41E1-926E-7361027E40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8010E-A855-4069-8EE6-555705E04A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61544-C8B2-4B5F-8005-65CB9C489F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42141-7EE1-421F-A31F-1935BB7730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273800" y="334963"/>
            <a:ext cx="1949450" cy="5846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20688" y="334963"/>
            <a:ext cx="5700712" cy="5846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D1FC4-A8C5-4750-A0E5-2462020E1B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688" y="33496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0850" y="2066925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0850" y="4200525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FFFB5-6D50-4502-A0F2-20AC7EE6D9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29713" cy="6842125"/>
            <a:chOff x="0" y="0"/>
            <a:chExt cx="5751" cy="431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0"/>
              <a:ext cx="5751" cy="4310"/>
              <a:chOff x="0" y="0"/>
              <a:chExt cx="5751" cy="4310"/>
            </a:xfrm>
          </p:grpSpPr>
          <p:sp>
            <p:nvSpPr>
              <p:cNvPr id="24" name="Line 4"/>
              <p:cNvSpPr>
                <a:spLocks noChangeShapeType="1"/>
              </p:cNvSpPr>
              <p:nvPr/>
            </p:nvSpPr>
            <p:spPr bwMode="hidden">
              <a:xfrm>
                <a:off x="0" y="165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Line 5"/>
              <p:cNvSpPr>
                <a:spLocks noChangeShapeType="1"/>
              </p:cNvSpPr>
              <p:nvPr/>
            </p:nvSpPr>
            <p:spPr bwMode="hidden">
              <a:xfrm>
                <a:off x="0" y="467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Line 6"/>
              <p:cNvSpPr>
                <a:spLocks noChangeShapeType="1"/>
              </p:cNvSpPr>
              <p:nvPr/>
            </p:nvSpPr>
            <p:spPr bwMode="hidden">
              <a:xfrm>
                <a:off x="0" y="769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Line 7"/>
              <p:cNvSpPr>
                <a:spLocks noChangeShapeType="1"/>
              </p:cNvSpPr>
              <p:nvPr/>
            </p:nvSpPr>
            <p:spPr bwMode="hidden">
              <a:xfrm>
                <a:off x="0" y="1072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Line 8"/>
              <p:cNvSpPr>
                <a:spLocks noChangeShapeType="1"/>
              </p:cNvSpPr>
              <p:nvPr/>
            </p:nvSpPr>
            <p:spPr bwMode="hidden">
              <a:xfrm>
                <a:off x="0" y="1374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Line 9"/>
              <p:cNvSpPr>
                <a:spLocks noChangeShapeType="1"/>
              </p:cNvSpPr>
              <p:nvPr/>
            </p:nvSpPr>
            <p:spPr bwMode="hidden">
              <a:xfrm>
                <a:off x="0" y="1676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Line 10"/>
              <p:cNvSpPr>
                <a:spLocks noChangeShapeType="1"/>
              </p:cNvSpPr>
              <p:nvPr/>
            </p:nvSpPr>
            <p:spPr bwMode="hidden">
              <a:xfrm>
                <a:off x="0" y="1978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Line 11"/>
              <p:cNvSpPr>
                <a:spLocks noChangeShapeType="1"/>
              </p:cNvSpPr>
              <p:nvPr/>
            </p:nvSpPr>
            <p:spPr bwMode="hidden">
              <a:xfrm>
                <a:off x="0" y="2280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Line 12"/>
              <p:cNvSpPr>
                <a:spLocks noChangeShapeType="1"/>
              </p:cNvSpPr>
              <p:nvPr/>
            </p:nvSpPr>
            <p:spPr bwMode="hidden">
              <a:xfrm>
                <a:off x="0" y="2582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Line 13"/>
              <p:cNvSpPr>
                <a:spLocks noChangeShapeType="1"/>
              </p:cNvSpPr>
              <p:nvPr/>
            </p:nvSpPr>
            <p:spPr bwMode="hidden">
              <a:xfrm>
                <a:off x="0" y="2885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Line 14"/>
              <p:cNvSpPr>
                <a:spLocks noChangeShapeType="1"/>
              </p:cNvSpPr>
              <p:nvPr/>
            </p:nvSpPr>
            <p:spPr bwMode="hidden">
              <a:xfrm>
                <a:off x="0" y="3187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Line 15"/>
              <p:cNvSpPr>
                <a:spLocks noChangeShapeType="1"/>
              </p:cNvSpPr>
              <p:nvPr/>
            </p:nvSpPr>
            <p:spPr bwMode="hidden">
              <a:xfrm>
                <a:off x="0" y="3489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Line 16"/>
              <p:cNvSpPr>
                <a:spLocks noChangeShapeType="1"/>
              </p:cNvSpPr>
              <p:nvPr/>
            </p:nvSpPr>
            <p:spPr bwMode="hidden">
              <a:xfrm>
                <a:off x="0" y="3791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Line 17"/>
              <p:cNvSpPr>
                <a:spLocks noChangeShapeType="1"/>
              </p:cNvSpPr>
              <p:nvPr/>
            </p:nvSpPr>
            <p:spPr bwMode="hidden">
              <a:xfrm>
                <a:off x="0" y="4093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Line 18"/>
              <p:cNvSpPr>
                <a:spLocks noChangeShapeType="1"/>
              </p:cNvSpPr>
              <p:nvPr/>
            </p:nvSpPr>
            <p:spPr bwMode="hidden">
              <a:xfrm>
                <a:off x="5579" y="0"/>
                <a:ext cx="0" cy="431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Line 19"/>
              <p:cNvSpPr>
                <a:spLocks noChangeShapeType="1"/>
              </p:cNvSpPr>
              <p:nvPr/>
            </p:nvSpPr>
            <p:spPr bwMode="hidden">
              <a:xfrm>
                <a:off x="5323" y="0"/>
                <a:ext cx="0" cy="431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Line 20"/>
              <p:cNvSpPr>
                <a:spLocks noChangeShapeType="1"/>
              </p:cNvSpPr>
              <p:nvPr/>
            </p:nvSpPr>
            <p:spPr bwMode="hidden">
              <a:xfrm>
                <a:off x="5066" y="0"/>
                <a:ext cx="0" cy="431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Line 21"/>
              <p:cNvSpPr>
                <a:spLocks noChangeShapeType="1"/>
              </p:cNvSpPr>
              <p:nvPr/>
            </p:nvSpPr>
            <p:spPr bwMode="hidden">
              <a:xfrm>
                <a:off x="4810" y="0"/>
                <a:ext cx="0" cy="431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4" name="Group 22"/>
              <p:cNvGrpSpPr>
                <a:grpSpLocks/>
              </p:cNvGrpSpPr>
              <p:nvPr/>
            </p:nvGrpSpPr>
            <p:grpSpPr bwMode="auto">
              <a:xfrm>
                <a:off x="194" y="0"/>
                <a:ext cx="4359" cy="4310"/>
                <a:chOff x="194" y="0"/>
                <a:chExt cx="4359" cy="4310"/>
              </a:xfrm>
            </p:grpSpPr>
            <p:sp>
              <p:nvSpPr>
                <p:cNvPr id="43" name="Line 23"/>
                <p:cNvSpPr>
                  <a:spLocks noChangeShapeType="1"/>
                </p:cNvSpPr>
                <p:nvPr/>
              </p:nvSpPr>
              <p:spPr bwMode="hidden">
                <a:xfrm>
                  <a:off x="4553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4" name="Line 24"/>
                <p:cNvSpPr>
                  <a:spLocks noChangeShapeType="1"/>
                </p:cNvSpPr>
                <p:nvPr/>
              </p:nvSpPr>
              <p:spPr bwMode="hidden">
                <a:xfrm>
                  <a:off x="4297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5" name="Line 25"/>
                <p:cNvSpPr>
                  <a:spLocks noChangeShapeType="1"/>
                </p:cNvSpPr>
                <p:nvPr/>
              </p:nvSpPr>
              <p:spPr bwMode="hidden">
                <a:xfrm>
                  <a:off x="4040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6" name="Line 26"/>
                <p:cNvSpPr>
                  <a:spLocks noChangeShapeType="1"/>
                </p:cNvSpPr>
                <p:nvPr/>
              </p:nvSpPr>
              <p:spPr bwMode="hidden">
                <a:xfrm>
                  <a:off x="3784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7" name="Line 27"/>
                <p:cNvSpPr>
                  <a:spLocks noChangeShapeType="1"/>
                </p:cNvSpPr>
                <p:nvPr/>
              </p:nvSpPr>
              <p:spPr bwMode="hidden">
                <a:xfrm>
                  <a:off x="3527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8" name="Line 28"/>
                <p:cNvSpPr>
                  <a:spLocks noChangeShapeType="1"/>
                </p:cNvSpPr>
                <p:nvPr/>
              </p:nvSpPr>
              <p:spPr bwMode="hidden">
                <a:xfrm>
                  <a:off x="3271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9" name="Line 29"/>
                <p:cNvSpPr>
                  <a:spLocks noChangeShapeType="1"/>
                </p:cNvSpPr>
                <p:nvPr/>
              </p:nvSpPr>
              <p:spPr bwMode="hidden">
                <a:xfrm>
                  <a:off x="3014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0" name="Line 30"/>
                <p:cNvSpPr>
                  <a:spLocks noChangeShapeType="1"/>
                </p:cNvSpPr>
                <p:nvPr/>
              </p:nvSpPr>
              <p:spPr bwMode="hidden">
                <a:xfrm>
                  <a:off x="2758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" name="Line 31"/>
                <p:cNvSpPr>
                  <a:spLocks noChangeShapeType="1"/>
                </p:cNvSpPr>
                <p:nvPr/>
              </p:nvSpPr>
              <p:spPr bwMode="hidden">
                <a:xfrm>
                  <a:off x="2501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2" name="Line 32"/>
                <p:cNvSpPr>
                  <a:spLocks noChangeShapeType="1"/>
                </p:cNvSpPr>
                <p:nvPr/>
              </p:nvSpPr>
              <p:spPr bwMode="hidden">
                <a:xfrm>
                  <a:off x="2245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3" name="Line 33"/>
                <p:cNvSpPr>
                  <a:spLocks noChangeShapeType="1"/>
                </p:cNvSpPr>
                <p:nvPr/>
              </p:nvSpPr>
              <p:spPr bwMode="hidden">
                <a:xfrm>
                  <a:off x="1988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4" name="Line 34"/>
                <p:cNvSpPr>
                  <a:spLocks noChangeShapeType="1"/>
                </p:cNvSpPr>
                <p:nvPr/>
              </p:nvSpPr>
              <p:spPr bwMode="hidden">
                <a:xfrm>
                  <a:off x="1732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5" name="Line 35"/>
                <p:cNvSpPr>
                  <a:spLocks noChangeShapeType="1"/>
                </p:cNvSpPr>
                <p:nvPr/>
              </p:nvSpPr>
              <p:spPr bwMode="hidden">
                <a:xfrm>
                  <a:off x="1476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6" name="Line 36"/>
                <p:cNvSpPr>
                  <a:spLocks noChangeShapeType="1"/>
                </p:cNvSpPr>
                <p:nvPr/>
              </p:nvSpPr>
              <p:spPr bwMode="hidden">
                <a:xfrm>
                  <a:off x="1220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7" name="Line 37"/>
                <p:cNvSpPr>
                  <a:spLocks noChangeShapeType="1"/>
                </p:cNvSpPr>
                <p:nvPr/>
              </p:nvSpPr>
              <p:spPr bwMode="hidden">
                <a:xfrm>
                  <a:off x="963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8" name="Line 38"/>
                <p:cNvSpPr>
                  <a:spLocks noChangeShapeType="1"/>
                </p:cNvSpPr>
                <p:nvPr/>
              </p:nvSpPr>
              <p:spPr bwMode="hidden">
                <a:xfrm>
                  <a:off x="707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9" name="Line 39"/>
                <p:cNvSpPr>
                  <a:spLocks noChangeShapeType="1"/>
                </p:cNvSpPr>
                <p:nvPr/>
              </p:nvSpPr>
              <p:spPr bwMode="hidden">
                <a:xfrm>
                  <a:off x="450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0" name="Line 40"/>
                <p:cNvSpPr>
                  <a:spLocks noChangeShapeType="1"/>
                </p:cNvSpPr>
                <p:nvPr/>
              </p:nvSpPr>
              <p:spPr bwMode="hidden">
                <a:xfrm>
                  <a:off x="194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5" name="Group 41"/>
            <p:cNvGrpSpPr>
              <a:grpSpLocks/>
            </p:cNvGrpSpPr>
            <p:nvPr/>
          </p:nvGrpSpPr>
          <p:grpSpPr bwMode="auto">
            <a:xfrm>
              <a:off x="4550" y="163"/>
              <a:ext cx="1031" cy="3933"/>
              <a:chOff x="4550" y="163"/>
              <a:chExt cx="1031" cy="3933"/>
            </a:xfrm>
          </p:grpSpPr>
          <p:sp>
            <p:nvSpPr>
              <p:cNvPr id="7" name="Rectangle 42"/>
              <p:cNvSpPr>
                <a:spLocks noChangeArrowheads="1"/>
              </p:cNvSpPr>
              <p:nvPr/>
            </p:nvSpPr>
            <p:spPr bwMode="ltGray">
              <a:xfrm>
                <a:off x="5062" y="3790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" name="Rectangle 43"/>
              <p:cNvSpPr>
                <a:spLocks noChangeArrowheads="1"/>
              </p:cNvSpPr>
              <p:nvPr/>
            </p:nvSpPr>
            <p:spPr bwMode="ltGray">
              <a:xfrm>
                <a:off x="5319" y="3487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Rectangle 44"/>
              <p:cNvSpPr>
                <a:spLocks noChangeArrowheads="1"/>
              </p:cNvSpPr>
              <p:nvPr/>
            </p:nvSpPr>
            <p:spPr bwMode="ltGray">
              <a:xfrm>
                <a:off x="5062" y="3487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Rectangle 45"/>
              <p:cNvSpPr>
                <a:spLocks noChangeArrowheads="1"/>
              </p:cNvSpPr>
              <p:nvPr/>
            </p:nvSpPr>
            <p:spPr bwMode="ltGray">
              <a:xfrm>
                <a:off x="5319" y="2883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Rectangle 46"/>
              <p:cNvSpPr>
                <a:spLocks noChangeArrowheads="1"/>
              </p:cNvSpPr>
              <p:nvPr/>
            </p:nvSpPr>
            <p:spPr bwMode="ltGray">
              <a:xfrm>
                <a:off x="5296" y="2580"/>
                <a:ext cx="285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Rectangle 47"/>
              <p:cNvSpPr>
                <a:spLocks noChangeArrowheads="1"/>
              </p:cNvSpPr>
              <p:nvPr/>
            </p:nvSpPr>
            <p:spPr bwMode="ltGray">
              <a:xfrm>
                <a:off x="5062" y="2580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Rectangle 48"/>
              <p:cNvSpPr>
                <a:spLocks noChangeArrowheads="1"/>
              </p:cNvSpPr>
              <p:nvPr/>
            </p:nvSpPr>
            <p:spPr bwMode="ltGray">
              <a:xfrm>
                <a:off x="5319" y="2279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Rectangle 49"/>
              <p:cNvSpPr>
                <a:spLocks noChangeArrowheads="1"/>
              </p:cNvSpPr>
              <p:nvPr/>
            </p:nvSpPr>
            <p:spPr bwMode="ltGray">
              <a:xfrm>
                <a:off x="5062" y="1976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Rectangle 50"/>
              <p:cNvSpPr>
                <a:spLocks noChangeArrowheads="1"/>
              </p:cNvSpPr>
              <p:nvPr/>
            </p:nvSpPr>
            <p:spPr bwMode="ltGray">
              <a:xfrm>
                <a:off x="5062" y="1674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Rectangle 51"/>
              <p:cNvSpPr>
                <a:spLocks noChangeArrowheads="1"/>
              </p:cNvSpPr>
              <p:nvPr/>
            </p:nvSpPr>
            <p:spPr bwMode="ltGray">
              <a:xfrm>
                <a:off x="5319" y="1372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Rectangle 52"/>
              <p:cNvSpPr>
                <a:spLocks noChangeArrowheads="1"/>
              </p:cNvSpPr>
              <p:nvPr/>
            </p:nvSpPr>
            <p:spPr bwMode="ltGray">
              <a:xfrm>
                <a:off x="5319" y="1071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Rectangle 53"/>
              <p:cNvSpPr>
                <a:spLocks noChangeArrowheads="1"/>
              </p:cNvSpPr>
              <p:nvPr/>
            </p:nvSpPr>
            <p:spPr bwMode="ltGray">
              <a:xfrm>
                <a:off x="5062" y="1071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Rectangle 54"/>
              <p:cNvSpPr>
                <a:spLocks noChangeArrowheads="1"/>
              </p:cNvSpPr>
              <p:nvPr/>
            </p:nvSpPr>
            <p:spPr bwMode="ltGray">
              <a:xfrm>
                <a:off x="4807" y="768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Rectangle 55"/>
              <p:cNvSpPr>
                <a:spLocks noChangeArrowheads="1"/>
              </p:cNvSpPr>
              <p:nvPr/>
            </p:nvSpPr>
            <p:spPr bwMode="ltGray">
              <a:xfrm>
                <a:off x="5319" y="466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Rectangle 56"/>
              <p:cNvSpPr>
                <a:spLocks noChangeArrowheads="1"/>
              </p:cNvSpPr>
              <p:nvPr/>
            </p:nvSpPr>
            <p:spPr bwMode="ltGray">
              <a:xfrm>
                <a:off x="4550" y="466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Rectangle 57"/>
              <p:cNvSpPr>
                <a:spLocks noChangeArrowheads="1"/>
              </p:cNvSpPr>
              <p:nvPr/>
            </p:nvSpPr>
            <p:spPr bwMode="ltGray">
              <a:xfrm>
                <a:off x="5319" y="163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Rectangle 58"/>
              <p:cNvSpPr>
                <a:spLocks noChangeArrowheads="1"/>
              </p:cNvSpPr>
              <p:nvPr/>
            </p:nvSpPr>
            <p:spPr bwMode="ltGray">
              <a:xfrm>
                <a:off x="5062" y="163"/>
                <a:ext cx="259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91195" name="Rectangle 59"/>
          <p:cNvSpPr>
            <a:spLocks noGrp="1" noChangeArrowheads="1"/>
          </p:cNvSpPr>
          <p:nvPr>
            <p:ph type="ctrTitle" sz="quarter"/>
          </p:nvPr>
        </p:nvSpPr>
        <p:spPr>
          <a:xfrm>
            <a:off x="3810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1196" name="Rectangle 6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1" name="Rectangle 6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" name="Rectangle 62"/>
          <p:cNvSpPr>
            <a:spLocks noGrp="1" noChangeArrowheads="1"/>
          </p:cNvSpPr>
          <p:nvPr>
            <p:ph type="ftr" sz="quarter" idx="11"/>
          </p:nvPr>
        </p:nvSpPr>
        <p:spPr>
          <a:xfrm>
            <a:off x="25908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" name="Rectangle 6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811188B-BBA2-4449-B9AC-FDFFB59EA2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97C24-77A5-42F2-8337-8C26057EE8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364BF-C1D7-426C-B6E8-C2B85404B0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1000" y="1985963"/>
            <a:ext cx="3810000" cy="4110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43400" y="1985963"/>
            <a:ext cx="3810000" cy="4110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E7A15-EA68-4EC9-81B2-7642E6D9FA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23.03.2009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BD6AF-EE8C-4F96-B3BE-71E2802932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21DCA-A33F-4D06-A2AA-96AE015E4B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33C4B-C394-42E1-9EAA-8D6D86BEF5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C5F4C-6D95-4B13-A605-CF1109A36A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9BEBA-184D-4B6F-8770-D9E1542AA4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AC9F1-EDB4-492E-964B-0250B77061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2103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0DFBA-25F0-48D7-8B07-9E5BB25A63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3009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009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123BB0D-F5C6-4464-AD5B-8E9577F96A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F1DC5-EF47-42A5-8E62-DD108B2FDE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2E85A-ADB1-48AF-811B-33BAD4986A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23.03.2009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AB75E-37BD-41AB-81FC-FEF4878DFC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2F7D9-59D4-487E-BEAA-8C0E1C6293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827D8-4BA0-4003-A3D4-5738C3606D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26569-91AC-4560-B4F4-D9B7FFAE96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EF3D3-CC68-4C91-91FF-A9EB762A4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DFB02-575D-480B-99D1-3BBF6ABA4D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CDBC3-2A6F-48C9-B509-21EAB05923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46AB5-9467-472F-9EB5-670F64DF72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C3FB1-2AD8-48C1-A806-7ECEB0D8E1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223888-DD98-4F36-A4CB-9C05D4155A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image" Target="../media/image1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slideLayout" Target="../slideLayouts/slideLayout159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7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6.xml"/><Relationship Id="rId12" Type="http://schemas.openxmlformats.org/officeDocument/2006/relationships/slideLayout" Target="../slideLayouts/slideLayout171.xml"/><Relationship Id="rId2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8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9.xml"/><Relationship Id="rId13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4.xml"/><Relationship Id="rId7" Type="http://schemas.openxmlformats.org/officeDocument/2006/relationships/slideLayout" Target="../slideLayouts/slideLayout178.xml"/><Relationship Id="rId12" Type="http://schemas.openxmlformats.org/officeDocument/2006/relationships/slideLayout" Target="../slideLayouts/slideLayout183.xml"/><Relationship Id="rId2" Type="http://schemas.openxmlformats.org/officeDocument/2006/relationships/slideLayout" Target="../slideLayouts/slideLayout173.xml"/><Relationship Id="rId1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7.xml"/><Relationship Id="rId11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76.xml"/><Relationship Id="rId15" Type="http://schemas.openxmlformats.org/officeDocument/2006/relationships/theme" Target="../theme/theme15.xml"/><Relationship Id="rId10" Type="http://schemas.openxmlformats.org/officeDocument/2006/relationships/slideLayout" Target="../slideLayouts/slideLayout181.xml"/><Relationship Id="rId4" Type="http://schemas.openxmlformats.org/officeDocument/2006/relationships/slideLayout" Target="../slideLayouts/slideLayout175.xml"/><Relationship Id="rId9" Type="http://schemas.openxmlformats.org/officeDocument/2006/relationships/slideLayout" Target="../slideLayouts/slideLayout180.xml"/><Relationship Id="rId14" Type="http://schemas.openxmlformats.org/officeDocument/2006/relationships/slideLayout" Target="../slideLayouts/slideLayout18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3.xml"/><Relationship Id="rId13" Type="http://schemas.openxmlformats.org/officeDocument/2006/relationships/slideLayout" Target="../slideLayouts/slideLayout198.xml"/><Relationship Id="rId3" Type="http://schemas.openxmlformats.org/officeDocument/2006/relationships/slideLayout" Target="../slideLayouts/slideLayout188.xml"/><Relationship Id="rId7" Type="http://schemas.openxmlformats.org/officeDocument/2006/relationships/slideLayout" Target="../slideLayouts/slideLayout192.xml"/><Relationship Id="rId12" Type="http://schemas.openxmlformats.org/officeDocument/2006/relationships/slideLayout" Target="../slideLayouts/slideLayout197.xml"/><Relationship Id="rId2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86.xml"/><Relationship Id="rId6" Type="http://schemas.openxmlformats.org/officeDocument/2006/relationships/slideLayout" Target="../slideLayouts/slideLayout191.xml"/><Relationship Id="rId11" Type="http://schemas.openxmlformats.org/officeDocument/2006/relationships/slideLayout" Target="../slideLayouts/slideLayout196.xml"/><Relationship Id="rId5" Type="http://schemas.openxmlformats.org/officeDocument/2006/relationships/slideLayout" Target="../slideLayouts/slideLayout190.xml"/><Relationship Id="rId10" Type="http://schemas.openxmlformats.org/officeDocument/2006/relationships/slideLayout" Target="../slideLayouts/slideLayout195.xml"/><Relationship Id="rId4" Type="http://schemas.openxmlformats.org/officeDocument/2006/relationships/slideLayout" Target="../slideLayouts/slideLayout189.xml"/><Relationship Id="rId9" Type="http://schemas.openxmlformats.org/officeDocument/2006/relationships/slideLayout" Target="../slideLayouts/slideLayout194.xml"/><Relationship Id="rId14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slideLayout" Target="../slideLayouts/slideLayout210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8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217.xml"/><Relationship Id="rId12" Type="http://schemas.openxmlformats.org/officeDocument/2006/relationships/slideLayout" Target="../slideLayouts/slideLayout222.xml"/><Relationship Id="rId2" Type="http://schemas.openxmlformats.org/officeDocument/2006/relationships/slideLayout" Target="../slideLayouts/slideLayout212.xml"/><Relationship Id="rId1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6.xml"/><Relationship Id="rId11" Type="http://schemas.openxmlformats.org/officeDocument/2006/relationships/slideLayout" Target="../slideLayouts/slideLayout221.xml"/><Relationship Id="rId5" Type="http://schemas.openxmlformats.org/officeDocument/2006/relationships/slideLayout" Target="../slideLayouts/slideLayout215.xml"/><Relationship Id="rId10" Type="http://schemas.openxmlformats.org/officeDocument/2006/relationships/slideLayout" Target="../slideLayouts/slideLayout220.xml"/><Relationship Id="rId4" Type="http://schemas.openxmlformats.org/officeDocument/2006/relationships/slideLayout" Target="../slideLayouts/slideLayout214.xml"/><Relationship Id="rId9" Type="http://schemas.openxmlformats.org/officeDocument/2006/relationships/slideLayout" Target="../slideLayouts/slideLayout219.xml"/><Relationship Id="rId14" Type="http://schemas.openxmlformats.org/officeDocument/2006/relationships/image" Target="../media/image2.pn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0.xml"/><Relationship Id="rId3" Type="http://schemas.openxmlformats.org/officeDocument/2006/relationships/slideLayout" Target="../slideLayouts/slideLayout225.xml"/><Relationship Id="rId7" Type="http://schemas.openxmlformats.org/officeDocument/2006/relationships/slideLayout" Target="../slideLayouts/slideLayout229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24.xml"/><Relationship Id="rId1" Type="http://schemas.openxmlformats.org/officeDocument/2006/relationships/slideLayout" Target="../slideLayouts/slideLayout223.xml"/><Relationship Id="rId6" Type="http://schemas.openxmlformats.org/officeDocument/2006/relationships/slideLayout" Target="../slideLayouts/slideLayout228.xml"/><Relationship Id="rId11" Type="http://schemas.openxmlformats.org/officeDocument/2006/relationships/slideLayout" Target="../slideLayouts/slideLayout233.xml"/><Relationship Id="rId5" Type="http://schemas.openxmlformats.org/officeDocument/2006/relationships/slideLayout" Target="../slideLayouts/slideLayout227.xml"/><Relationship Id="rId10" Type="http://schemas.openxmlformats.org/officeDocument/2006/relationships/slideLayout" Target="../slideLayouts/slideLayout232.xml"/><Relationship Id="rId4" Type="http://schemas.openxmlformats.org/officeDocument/2006/relationships/slideLayout" Target="../slideLayouts/slideLayout226.xml"/><Relationship Id="rId9" Type="http://schemas.openxmlformats.org/officeDocument/2006/relationships/slideLayout" Target="../slideLayouts/slideLayout23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1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236.xml"/><Relationship Id="rId7" Type="http://schemas.openxmlformats.org/officeDocument/2006/relationships/slideLayout" Target="../slideLayouts/slideLayout240.xml"/><Relationship Id="rId12" Type="http://schemas.openxmlformats.org/officeDocument/2006/relationships/slideLayout" Target="../slideLayouts/slideLayout245.xml"/><Relationship Id="rId2" Type="http://schemas.openxmlformats.org/officeDocument/2006/relationships/slideLayout" Target="../slideLayouts/slideLayout235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34.xml"/><Relationship Id="rId6" Type="http://schemas.openxmlformats.org/officeDocument/2006/relationships/slideLayout" Target="../slideLayouts/slideLayout239.xml"/><Relationship Id="rId11" Type="http://schemas.openxmlformats.org/officeDocument/2006/relationships/slideLayout" Target="../slideLayouts/slideLayout244.xml"/><Relationship Id="rId5" Type="http://schemas.openxmlformats.org/officeDocument/2006/relationships/slideLayout" Target="../slideLayouts/slideLayout238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43.xml"/><Relationship Id="rId4" Type="http://schemas.openxmlformats.org/officeDocument/2006/relationships/slideLayout" Target="../slideLayouts/slideLayout237.xml"/><Relationship Id="rId9" Type="http://schemas.openxmlformats.org/officeDocument/2006/relationships/slideLayout" Target="../slideLayouts/slideLayout242.xml"/><Relationship Id="rId14" Type="http://schemas.openxmlformats.org/officeDocument/2006/relationships/image" Target="../media/image3.pn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3.xml"/><Relationship Id="rId13" Type="http://schemas.openxmlformats.org/officeDocument/2006/relationships/slideLayout" Target="../slideLayouts/slideLayout258.xml"/><Relationship Id="rId3" Type="http://schemas.openxmlformats.org/officeDocument/2006/relationships/slideLayout" Target="../slideLayouts/slideLayout248.xml"/><Relationship Id="rId7" Type="http://schemas.openxmlformats.org/officeDocument/2006/relationships/slideLayout" Target="../slideLayouts/slideLayout252.xml"/><Relationship Id="rId12" Type="http://schemas.openxmlformats.org/officeDocument/2006/relationships/slideLayout" Target="../slideLayouts/slideLayout257.xml"/><Relationship Id="rId2" Type="http://schemas.openxmlformats.org/officeDocument/2006/relationships/slideLayout" Target="../slideLayouts/slideLayout247.xml"/><Relationship Id="rId1" Type="http://schemas.openxmlformats.org/officeDocument/2006/relationships/slideLayout" Target="../slideLayouts/slideLayout246.xml"/><Relationship Id="rId6" Type="http://schemas.openxmlformats.org/officeDocument/2006/relationships/slideLayout" Target="../slideLayouts/slideLayout251.xml"/><Relationship Id="rId11" Type="http://schemas.openxmlformats.org/officeDocument/2006/relationships/slideLayout" Target="../slideLayouts/slideLayout256.xml"/><Relationship Id="rId5" Type="http://schemas.openxmlformats.org/officeDocument/2006/relationships/slideLayout" Target="../slideLayouts/slideLayout250.xml"/><Relationship Id="rId10" Type="http://schemas.openxmlformats.org/officeDocument/2006/relationships/slideLayout" Target="../slideLayouts/slideLayout255.xml"/><Relationship Id="rId4" Type="http://schemas.openxmlformats.org/officeDocument/2006/relationships/slideLayout" Target="../slideLayouts/slideLayout249.xml"/><Relationship Id="rId9" Type="http://schemas.openxmlformats.org/officeDocument/2006/relationships/slideLayout" Target="../slideLayouts/slideLayout254.xml"/><Relationship Id="rId14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6.xml"/><Relationship Id="rId3" Type="http://schemas.openxmlformats.org/officeDocument/2006/relationships/slideLayout" Target="../slideLayouts/slideLayout261.xml"/><Relationship Id="rId7" Type="http://schemas.openxmlformats.org/officeDocument/2006/relationships/slideLayout" Target="../slideLayouts/slideLayout265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60.xml"/><Relationship Id="rId1" Type="http://schemas.openxmlformats.org/officeDocument/2006/relationships/slideLayout" Target="../slideLayouts/slideLayout259.xml"/><Relationship Id="rId6" Type="http://schemas.openxmlformats.org/officeDocument/2006/relationships/slideLayout" Target="../slideLayouts/slideLayout264.xml"/><Relationship Id="rId11" Type="http://schemas.openxmlformats.org/officeDocument/2006/relationships/slideLayout" Target="../slideLayouts/slideLayout269.xml"/><Relationship Id="rId5" Type="http://schemas.openxmlformats.org/officeDocument/2006/relationships/slideLayout" Target="../slideLayouts/slideLayout263.xml"/><Relationship Id="rId10" Type="http://schemas.openxmlformats.org/officeDocument/2006/relationships/slideLayout" Target="../slideLayouts/slideLayout268.xml"/><Relationship Id="rId4" Type="http://schemas.openxmlformats.org/officeDocument/2006/relationships/slideLayout" Target="../slideLayouts/slideLayout262.xml"/><Relationship Id="rId9" Type="http://schemas.openxmlformats.org/officeDocument/2006/relationships/slideLayout" Target="../slideLayouts/slideLayout267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7.xml"/><Relationship Id="rId13" Type="http://schemas.openxmlformats.org/officeDocument/2006/relationships/theme" Target="../theme/theme23.xml"/><Relationship Id="rId3" Type="http://schemas.openxmlformats.org/officeDocument/2006/relationships/slideLayout" Target="../slideLayouts/slideLayout272.xml"/><Relationship Id="rId7" Type="http://schemas.openxmlformats.org/officeDocument/2006/relationships/slideLayout" Target="../slideLayouts/slideLayout276.xml"/><Relationship Id="rId12" Type="http://schemas.openxmlformats.org/officeDocument/2006/relationships/slideLayout" Target="../slideLayouts/slideLayout281.xml"/><Relationship Id="rId2" Type="http://schemas.openxmlformats.org/officeDocument/2006/relationships/slideLayout" Target="../slideLayouts/slideLayout271.xml"/><Relationship Id="rId1" Type="http://schemas.openxmlformats.org/officeDocument/2006/relationships/slideLayout" Target="../slideLayouts/slideLayout270.xml"/><Relationship Id="rId6" Type="http://schemas.openxmlformats.org/officeDocument/2006/relationships/slideLayout" Target="../slideLayouts/slideLayout275.xml"/><Relationship Id="rId11" Type="http://schemas.openxmlformats.org/officeDocument/2006/relationships/slideLayout" Target="../slideLayouts/slideLayout280.xml"/><Relationship Id="rId5" Type="http://schemas.openxmlformats.org/officeDocument/2006/relationships/slideLayout" Target="../slideLayouts/slideLayout274.xml"/><Relationship Id="rId10" Type="http://schemas.openxmlformats.org/officeDocument/2006/relationships/slideLayout" Target="../slideLayouts/slideLayout279.xml"/><Relationship Id="rId4" Type="http://schemas.openxmlformats.org/officeDocument/2006/relationships/slideLayout" Target="../slideLayouts/slideLayout273.xml"/><Relationship Id="rId9" Type="http://schemas.openxmlformats.org/officeDocument/2006/relationships/slideLayout" Target="../slideLayouts/slideLayout278.xml"/><Relationship Id="rId14" Type="http://schemas.openxmlformats.org/officeDocument/2006/relationships/image" Target="../media/image1.png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9.xml"/><Relationship Id="rId3" Type="http://schemas.openxmlformats.org/officeDocument/2006/relationships/slideLayout" Target="../slideLayouts/slideLayout284.xml"/><Relationship Id="rId7" Type="http://schemas.openxmlformats.org/officeDocument/2006/relationships/slideLayout" Target="../slideLayouts/slideLayout288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83.xml"/><Relationship Id="rId1" Type="http://schemas.openxmlformats.org/officeDocument/2006/relationships/slideLayout" Target="../slideLayouts/slideLayout282.xml"/><Relationship Id="rId6" Type="http://schemas.openxmlformats.org/officeDocument/2006/relationships/slideLayout" Target="../slideLayouts/slideLayout287.xml"/><Relationship Id="rId11" Type="http://schemas.openxmlformats.org/officeDocument/2006/relationships/slideLayout" Target="../slideLayouts/slideLayout292.xml"/><Relationship Id="rId5" Type="http://schemas.openxmlformats.org/officeDocument/2006/relationships/slideLayout" Target="../slideLayouts/slideLayout286.xml"/><Relationship Id="rId10" Type="http://schemas.openxmlformats.org/officeDocument/2006/relationships/slideLayout" Target="../slideLayouts/slideLayout291.xml"/><Relationship Id="rId4" Type="http://schemas.openxmlformats.org/officeDocument/2006/relationships/slideLayout" Target="../slideLayouts/slideLayout285.xml"/><Relationship Id="rId9" Type="http://schemas.openxmlformats.org/officeDocument/2006/relationships/slideLayout" Target="../slideLayouts/slideLayout290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0.xml"/><Relationship Id="rId3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99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94.xml"/><Relationship Id="rId1" Type="http://schemas.openxmlformats.org/officeDocument/2006/relationships/slideLayout" Target="../slideLayouts/slideLayout293.xml"/><Relationship Id="rId6" Type="http://schemas.openxmlformats.org/officeDocument/2006/relationships/slideLayout" Target="../slideLayouts/slideLayout298.xml"/><Relationship Id="rId11" Type="http://schemas.openxmlformats.org/officeDocument/2006/relationships/slideLayout" Target="../slideLayouts/slideLayout303.xml"/><Relationship Id="rId5" Type="http://schemas.openxmlformats.org/officeDocument/2006/relationships/slideLayout" Target="../slideLayouts/slideLayout297.xml"/><Relationship Id="rId10" Type="http://schemas.openxmlformats.org/officeDocument/2006/relationships/slideLayout" Target="../slideLayouts/slideLayout302.xml"/><Relationship Id="rId4" Type="http://schemas.openxmlformats.org/officeDocument/2006/relationships/slideLayout" Target="../slideLayouts/slideLayout296.xml"/><Relationship Id="rId9" Type="http://schemas.openxmlformats.org/officeDocument/2006/relationships/slideLayout" Target="../slideLayouts/slideLayout301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1.xml"/><Relationship Id="rId3" Type="http://schemas.openxmlformats.org/officeDocument/2006/relationships/slideLayout" Target="../slideLayouts/slideLayout306.xml"/><Relationship Id="rId7" Type="http://schemas.openxmlformats.org/officeDocument/2006/relationships/slideLayout" Target="../slideLayouts/slideLayout310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305.xml"/><Relationship Id="rId1" Type="http://schemas.openxmlformats.org/officeDocument/2006/relationships/slideLayout" Target="../slideLayouts/slideLayout304.xml"/><Relationship Id="rId6" Type="http://schemas.openxmlformats.org/officeDocument/2006/relationships/slideLayout" Target="../slideLayouts/slideLayout309.xml"/><Relationship Id="rId11" Type="http://schemas.openxmlformats.org/officeDocument/2006/relationships/slideLayout" Target="../slideLayouts/slideLayout314.xml"/><Relationship Id="rId5" Type="http://schemas.openxmlformats.org/officeDocument/2006/relationships/slideLayout" Target="../slideLayouts/slideLayout308.xml"/><Relationship Id="rId10" Type="http://schemas.openxmlformats.org/officeDocument/2006/relationships/slideLayout" Target="../slideLayouts/slideLayout313.xml"/><Relationship Id="rId4" Type="http://schemas.openxmlformats.org/officeDocument/2006/relationships/slideLayout" Target="../slideLayouts/slideLayout307.xml"/><Relationship Id="rId9" Type="http://schemas.openxmlformats.org/officeDocument/2006/relationships/slideLayout" Target="../slideLayouts/slideLayout312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2.xml"/><Relationship Id="rId3" Type="http://schemas.openxmlformats.org/officeDocument/2006/relationships/slideLayout" Target="../slideLayouts/slideLayout317.xml"/><Relationship Id="rId7" Type="http://schemas.openxmlformats.org/officeDocument/2006/relationships/slideLayout" Target="../slideLayouts/slideLayout321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316.xml"/><Relationship Id="rId1" Type="http://schemas.openxmlformats.org/officeDocument/2006/relationships/slideLayout" Target="../slideLayouts/slideLayout315.xml"/><Relationship Id="rId6" Type="http://schemas.openxmlformats.org/officeDocument/2006/relationships/slideLayout" Target="../slideLayouts/slideLayout320.xml"/><Relationship Id="rId11" Type="http://schemas.openxmlformats.org/officeDocument/2006/relationships/slideLayout" Target="../slideLayouts/slideLayout325.xml"/><Relationship Id="rId5" Type="http://schemas.openxmlformats.org/officeDocument/2006/relationships/slideLayout" Target="../slideLayouts/slideLayout319.xml"/><Relationship Id="rId10" Type="http://schemas.openxmlformats.org/officeDocument/2006/relationships/slideLayout" Target="../slideLayouts/slideLayout324.xml"/><Relationship Id="rId4" Type="http://schemas.openxmlformats.org/officeDocument/2006/relationships/slideLayout" Target="../slideLayouts/slideLayout318.xml"/><Relationship Id="rId9" Type="http://schemas.openxmlformats.org/officeDocument/2006/relationships/slideLayout" Target="../slideLayouts/slideLayout323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3.xml"/><Relationship Id="rId13" Type="http://schemas.openxmlformats.org/officeDocument/2006/relationships/image" Target="../media/image6.wmf"/><Relationship Id="rId3" Type="http://schemas.openxmlformats.org/officeDocument/2006/relationships/slideLayout" Target="../slideLayouts/slideLayout328.xml"/><Relationship Id="rId7" Type="http://schemas.openxmlformats.org/officeDocument/2006/relationships/slideLayout" Target="../slideLayouts/slideLayout332.xml"/><Relationship Id="rId12" Type="http://schemas.openxmlformats.org/officeDocument/2006/relationships/theme" Target="../theme/theme28.xml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327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326.xml"/><Relationship Id="rId6" Type="http://schemas.openxmlformats.org/officeDocument/2006/relationships/slideLayout" Target="../slideLayouts/slideLayout331.xml"/><Relationship Id="rId11" Type="http://schemas.openxmlformats.org/officeDocument/2006/relationships/slideLayout" Target="../slideLayouts/slideLayout336.xml"/><Relationship Id="rId5" Type="http://schemas.openxmlformats.org/officeDocument/2006/relationships/slideLayout" Target="../slideLayouts/slideLayout330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335.xml"/><Relationship Id="rId4" Type="http://schemas.openxmlformats.org/officeDocument/2006/relationships/slideLayout" Target="../slideLayouts/slideLayout329.xml"/><Relationship Id="rId9" Type="http://schemas.openxmlformats.org/officeDocument/2006/relationships/slideLayout" Target="../slideLayouts/slideLayout334.xml"/><Relationship Id="rId14" Type="http://schemas.openxmlformats.org/officeDocument/2006/relationships/image" Target="../media/image7.png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4.xml"/><Relationship Id="rId13" Type="http://schemas.openxmlformats.org/officeDocument/2006/relationships/theme" Target="../theme/theme29.xml"/><Relationship Id="rId3" Type="http://schemas.openxmlformats.org/officeDocument/2006/relationships/slideLayout" Target="../slideLayouts/slideLayout339.xml"/><Relationship Id="rId7" Type="http://schemas.openxmlformats.org/officeDocument/2006/relationships/slideLayout" Target="../slideLayouts/slideLayout343.xml"/><Relationship Id="rId12" Type="http://schemas.openxmlformats.org/officeDocument/2006/relationships/slideLayout" Target="../slideLayouts/slideLayout348.xml"/><Relationship Id="rId2" Type="http://schemas.openxmlformats.org/officeDocument/2006/relationships/slideLayout" Target="../slideLayouts/slideLayout338.xml"/><Relationship Id="rId1" Type="http://schemas.openxmlformats.org/officeDocument/2006/relationships/slideLayout" Target="../slideLayouts/slideLayout337.xml"/><Relationship Id="rId6" Type="http://schemas.openxmlformats.org/officeDocument/2006/relationships/slideLayout" Target="../slideLayouts/slideLayout342.xml"/><Relationship Id="rId11" Type="http://schemas.openxmlformats.org/officeDocument/2006/relationships/slideLayout" Target="../slideLayouts/slideLayout347.xml"/><Relationship Id="rId5" Type="http://schemas.openxmlformats.org/officeDocument/2006/relationships/slideLayout" Target="../slideLayouts/slideLayout341.xml"/><Relationship Id="rId10" Type="http://schemas.openxmlformats.org/officeDocument/2006/relationships/slideLayout" Target="../slideLayouts/slideLayout346.xml"/><Relationship Id="rId4" Type="http://schemas.openxmlformats.org/officeDocument/2006/relationships/slideLayout" Target="../slideLayouts/slideLayout340.xml"/><Relationship Id="rId9" Type="http://schemas.openxmlformats.org/officeDocument/2006/relationships/slideLayout" Target="../slideLayouts/slideLayout34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6.xml"/><Relationship Id="rId3" Type="http://schemas.openxmlformats.org/officeDocument/2006/relationships/slideLayout" Target="../slideLayouts/slideLayout351.xml"/><Relationship Id="rId7" Type="http://schemas.openxmlformats.org/officeDocument/2006/relationships/slideLayout" Target="../slideLayouts/slideLayout355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50.xml"/><Relationship Id="rId1" Type="http://schemas.openxmlformats.org/officeDocument/2006/relationships/slideLayout" Target="../slideLayouts/slideLayout349.xml"/><Relationship Id="rId6" Type="http://schemas.openxmlformats.org/officeDocument/2006/relationships/slideLayout" Target="../slideLayouts/slideLayout354.xml"/><Relationship Id="rId11" Type="http://schemas.openxmlformats.org/officeDocument/2006/relationships/slideLayout" Target="../slideLayouts/slideLayout359.xml"/><Relationship Id="rId5" Type="http://schemas.openxmlformats.org/officeDocument/2006/relationships/slideLayout" Target="../slideLayouts/slideLayout353.xml"/><Relationship Id="rId10" Type="http://schemas.openxmlformats.org/officeDocument/2006/relationships/slideLayout" Target="../slideLayouts/slideLayout358.xml"/><Relationship Id="rId4" Type="http://schemas.openxmlformats.org/officeDocument/2006/relationships/slideLayout" Target="../slideLayouts/slideLayout352.xml"/><Relationship Id="rId9" Type="http://schemas.openxmlformats.org/officeDocument/2006/relationships/slideLayout" Target="../slideLayouts/slideLayout357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7.xml"/><Relationship Id="rId3" Type="http://schemas.openxmlformats.org/officeDocument/2006/relationships/slideLayout" Target="../slideLayouts/slideLayout362.xml"/><Relationship Id="rId7" Type="http://schemas.openxmlformats.org/officeDocument/2006/relationships/slideLayout" Target="../slideLayouts/slideLayout366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61.xml"/><Relationship Id="rId1" Type="http://schemas.openxmlformats.org/officeDocument/2006/relationships/slideLayout" Target="../slideLayouts/slideLayout360.xml"/><Relationship Id="rId6" Type="http://schemas.openxmlformats.org/officeDocument/2006/relationships/slideLayout" Target="../slideLayouts/slideLayout365.xml"/><Relationship Id="rId11" Type="http://schemas.openxmlformats.org/officeDocument/2006/relationships/slideLayout" Target="../slideLayouts/slideLayout370.xml"/><Relationship Id="rId5" Type="http://schemas.openxmlformats.org/officeDocument/2006/relationships/slideLayout" Target="../slideLayouts/slideLayout364.xml"/><Relationship Id="rId10" Type="http://schemas.openxmlformats.org/officeDocument/2006/relationships/slideLayout" Target="../slideLayouts/slideLayout369.xml"/><Relationship Id="rId4" Type="http://schemas.openxmlformats.org/officeDocument/2006/relationships/slideLayout" Target="../slideLayouts/slideLayout363.xml"/><Relationship Id="rId9" Type="http://schemas.openxmlformats.org/officeDocument/2006/relationships/slideLayout" Target="../slideLayouts/slideLayout368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8.xml"/><Relationship Id="rId3" Type="http://schemas.openxmlformats.org/officeDocument/2006/relationships/slideLayout" Target="../slideLayouts/slideLayout373.xml"/><Relationship Id="rId7" Type="http://schemas.openxmlformats.org/officeDocument/2006/relationships/slideLayout" Target="../slideLayouts/slideLayout377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72.xml"/><Relationship Id="rId1" Type="http://schemas.openxmlformats.org/officeDocument/2006/relationships/slideLayout" Target="../slideLayouts/slideLayout371.xml"/><Relationship Id="rId6" Type="http://schemas.openxmlformats.org/officeDocument/2006/relationships/slideLayout" Target="../slideLayouts/slideLayout376.xml"/><Relationship Id="rId11" Type="http://schemas.openxmlformats.org/officeDocument/2006/relationships/slideLayout" Target="../slideLayouts/slideLayout381.xml"/><Relationship Id="rId5" Type="http://schemas.openxmlformats.org/officeDocument/2006/relationships/slideLayout" Target="../slideLayouts/slideLayout375.xml"/><Relationship Id="rId10" Type="http://schemas.openxmlformats.org/officeDocument/2006/relationships/slideLayout" Target="../slideLayouts/slideLayout380.xml"/><Relationship Id="rId4" Type="http://schemas.openxmlformats.org/officeDocument/2006/relationships/slideLayout" Target="../slideLayouts/slideLayout374.xml"/><Relationship Id="rId9" Type="http://schemas.openxmlformats.org/officeDocument/2006/relationships/slideLayout" Target="../slideLayouts/slideLayout379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9.xml"/><Relationship Id="rId13" Type="http://schemas.openxmlformats.org/officeDocument/2006/relationships/theme" Target="../theme/theme33.xml"/><Relationship Id="rId3" Type="http://schemas.openxmlformats.org/officeDocument/2006/relationships/slideLayout" Target="../slideLayouts/slideLayout384.xml"/><Relationship Id="rId7" Type="http://schemas.openxmlformats.org/officeDocument/2006/relationships/slideLayout" Target="../slideLayouts/slideLayout388.xml"/><Relationship Id="rId12" Type="http://schemas.openxmlformats.org/officeDocument/2006/relationships/slideLayout" Target="../slideLayouts/slideLayout393.xml"/><Relationship Id="rId2" Type="http://schemas.openxmlformats.org/officeDocument/2006/relationships/slideLayout" Target="../slideLayouts/slideLayout383.xml"/><Relationship Id="rId1" Type="http://schemas.openxmlformats.org/officeDocument/2006/relationships/slideLayout" Target="../slideLayouts/slideLayout382.xml"/><Relationship Id="rId6" Type="http://schemas.openxmlformats.org/officeDocument/2006/relationships/slideLayout" Target="../slideLayouts/slideLayout387.xml"/><Relationship Id="rId11" Type="http://schemas.openxmlformats.org/officeDocument/2006/relationships/slideLayout" Target="../slideLayouts/slideLayout392.xml"/><Relationship Id="rId5" Type="http://schemas.openxmlformats.org/officeDocument/2006/relationships/slideLayout" Target="../slideLayouts/slideLayout386.xml"/><Relationship Id="rId10" Type="http://schemas.openxmlformats.org/officeDocument/2006/relationships/slideLayout" Target="../slideLayouts/slideLayout391.xml"/><Relationship Id="rId4" Type="http://schemas.openxmlformats.org/officeDocument/2006/relationships/slideLayout" Target="../slideLayouts/slideLayout385.xml"/><Relationship Id="rId9" Type="http://schemas.openxmlformats.org/officeDocument/2006/relationships/slideLayout" Target="../slideLayouts/slideLayout390.xml"/><Relationship Id="rId14" Type="http://schemas.openxmlformats.org/officeDocument/2006/relationships/image" Target="../media/image1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8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image" Target="../media/image3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стиль основного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стили основного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23.03.2009</a:t>
            </a:fld>
            <a:endParaRPr lang="ru-RU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48131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32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813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4813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4813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2A3E3D30-DC9F-4C2C-906B-AF82CE1EEF15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>
    <p:push dir="d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стиль основного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стили основного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+mn-lt"/>
              </a:defRPr>
            </a:lvl1pPr>
          </a:lstStyle>
          <a:p>
            <a:fld id="{99681939-B638-4A3F-96CE-38823E049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transition spd="slow">
    <p:push dir="d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50531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0532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0533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0534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0535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0536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0537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0538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0539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0540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0541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0542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0543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0544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0545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0546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0547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0548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0549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0550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0551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50552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0553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0554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50555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99681939-B638-4A3F-96CE-38823E0492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0556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</p:sldLayoutIdLst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0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0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0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0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0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0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52" grpId="0"/>
      <p:bldP spid="15055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05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055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05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055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05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055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05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055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05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055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 Black" pitchFamily="34" charset="0"/>
              </a:defRPr>
            </a:lvl1pPr>
          </a:lstStyle>
          <a:p>
            <a:pPr>
              <a:defRPr/>
            </a:pPr>
            <a:fld id="{D919F01B-2062-439A-80DB-CD967CE6E4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5872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58726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58727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158728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158729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158730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158731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58732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158733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chemeClr val="accent2"/>
                </a:solidFill>
              </a:endParaRPr>
            </a:p>
          </p:txBody>
        </p:sp>
      </p:grpSp>
      <p:sp>
        <p:nvSpPr>
          <p:cNvPr id="205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873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</p:sldLayoutIdLst>
  <p:transition spd="slow">
    <p:push dir="d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89804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89804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31300" cy="6845300"/>
            <a:chOff x="0" y="0"/>
            <a:chExt cx="5752" cy="4312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0"/>
              <a:ext cx="5752" cy="4312"/>
              <a:chOff x="0" y="0"/>
              <a:chExt cx="5752" cy="4312"/>
            </a:xfrm>
          </p:grpSpPr>
          <p:sp>
            <p:nvSpPr>
              <p:cNvPr id="17412" name="Rectangle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52" cy="9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413" name="Rectangle 5"/>
              <p:cNvSpPr>
                <a:spLocks noChangeArrowheads="1"/>
              </p:cNvSpPr>
              <p:nvPr/>
            </p:nvSpPr>
            <p:spPr bwMode="auto">
              <a:xfrm>
                <a:off x="0" y="4213"/>
                <a:ext cx="5752" cy="9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414" name="Rectangle 6"/>
              <p:cNvSpPr>
                <a:spLocks noChangeArrowheads="1"/>
              </p:cNvSpPr>
              <p:nvPr/>
            </p:nvSpPr>
            <p:spPr bwMode="auto">
              <a:xfrm>
                <a:off x="5643" y="0"/>
                <a:ext cx="108" cy="4312"/>
              </a:xfrm>
              <a:prstGeom prst="rect">
                <a:avLst/>
              </a:prstGeom>
              <a:gradFill rotWithShape="0">
                <a:gsLst>
                  <a:gs pos="0">
                    <a:srgbClr val="0000FF"/>
                  </a:gs>
                  <a:gs pos="50000">
                    <a:srgbClr val="0000FF">
                      <a:gamma/>
                      <a:shade val="89804"/>
                      <a:invGamma/>
                    </a:srgbClr>
                  </a:gs>
                  <a:gs pos="100000">
                    <a:srgbClr val="00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415" name="Rectangl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9" cy="4310"/>
              </a:xfrm>
              <a:prstGeom prst="rect">
                <a:avLst/>
              </a:prstGeom>
              <a:gradFill rotWithShape="0">
                <a:gsLst>
                  <a:gs pos="0">
                    <a:srgbClr val="0000FF"/>
                  </a:gs>
                  <a:gs pos="50000">
                    <a:srgbClr val="0000FF">
                      <a:gamma/>
                      <a:shade val="89804"/>
                      <a:invGamma/>
                    </a:srgbClr>
                  </a:gs>
                  <a:gs pos="100000">
                    <a:srgbClr val="00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256" y="130"/>
              <a:ext cx="5266" cy="1049"/>
              <a:chOff x="256" y="130"/>
              <a:chExt cx="5266" cy="1049"/>
            </a:xfrm>
          </p:grpSpPr>
          <p:grpSp>
            <p:nvGrpSpPr>
              <p:cNvPr id="5" name="Group 9"/>
              <p:cNvGrpSpPr>
                <a:grpSpLocks/>
              </p:cNvGrpSpPr>
              <p:nvPr/>
            </p:nvGrpSpPr>
            <p:grpSpPr bwMode="auto">
              <a:xfrm>
                <a:off x="256" y="407"/>
                <a:ext cx="5266" cy="772"/>
                <a:chOff x="256" y="407"/>
                <a:chExt cx="5266" cy="772"/>
              </a:xfrm>
            </p:grpSpPr>
            <p:grpSp>
              <p:nvGrpSpPr>
                <p:cNvPr id="6" name="Group 10"/>
                <p:cNvGrpSpPr>
                  <a:grpSpLocks/>
                </p:cNvGrpSpPr>
                <p:nvPr/>
              </p:nvGrpSpPr>
              <p:grpSpPr bwMode="auto">
                <a:xfrm>
                  <a:off x="257" y="416"/>
                  <a:ext cx="5255" cy="753"/>
                  <a:chOff x="257" y="416"/>
                  <a:chExt cx="5255" cy="753"/>
                </a:xfrm>
              </p:grpSpPr>
              <p:sp>
                <p:nvSpPr>
                  <p:cNvPr id="17419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257" y="416"/>
                    <a:ext cx="5251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7420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257" y="603"/>
                    <a:ext cx="5251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7421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57" y="793"/>
                    <a:ext cx="5240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7422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257" y="980"/>
                    <a:ext cx="5255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7423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57" y="1169"/>
                    <a:ext cx="5226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17424" name="Rectangle 16"/>
                <p:cNvSpPr>
                  <a:spLocks noChangeArrowheads="1"/>
                </p:cNvSpPr>
                <p:nvPr/>
              </p:nvSpPr>
              <p:spPr bwMode="auto">
                <a:xfrm>
                  <a:off x="256" y="407"/>
                  <a:ext cx="70" cy="77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425" name="Rectangle 17"/>
                <p:cNvSpPr>
                  <a:spLocks noChangeArrowheads="1"/>
                </p:cNvSpPr>
                <p:nvPr/>
              </p:nvSpPr>
              <p:spPr bwMode="auto">
                <a:xfrm>
                  <a:off x="5452" y="407"/>
                  <a:ext cx="70" cy="77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7" name="Group 18"/>
              <p:cNvGrpSpPr>
                <a:grpSpLocks/>
              </p:cNvGrpSpPr>
              <p:nvPr/>
            </p:nvGrpSpPr>
            <p:grpSpPr bwMode="auto">
              <a:xfrm>
                <a:off x="440" y="130"/>
                <a:ext cx="4893" cy="921"/>
                <a:chOff x="440" y="130"/>
                <a:chExt cx="4893" cy="921"/>
              </a:xfrm>
            </p:grpSpPr>
            <p:grpSp>
              <p:nvGrpSpPr>
                <p:cNvPr id="8" name="Group 19"/>
                <p:cNvGrpSpPr>
                  <a:grpSpLocks/>
                </p:cNvGrpSpPr>
                <p:nvPr/>
              </p:nvGrpSpPr>
              <p:grpSpPr bwMode="auto">
                <a:xfrm>
                  <a:off x="440" y="591"/>
                  <a:ext cx="347" cy="460"/>
                  <a:chOff x="440" y="591"/>
                  <a:chExt cx="347" cy="460"/>
                </a:xfrm>
              </p:grpSpPr>
              <p:sp>
                <p:nvSpPr>
                  <p:cNvPr id="17428" name="Freeform 20"/>
                  <p:cNvSpPr>
                    <a:spLocks/>
                  </p:cNvSpPr>
                  <p:nvPr/>
                </p:nvSpPr>
                <p:spPr bwMode="auto">
                  <a:xfrm>
                    <a:off x="612" y="610"/>
                    <a:ext cx="1" cy="360"/>
                  </a:xfrm>
                  <a:custGeom>
                    <a:avLst/>
                    <a:gdLst/>
                    <a:ahLst/>
                    <a:cxnLst>
                      <a:cxn ang="0">
                        <a:pos x="0" y="359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360">
                        <a:moveTo>
                          <a:pt x="0" y="359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7429" name="Freeform 21"/>
                  <p:cNvSpPr>
                    <a:spLocks/>
                  </p:cNvSpPr>
                  <p:nvPr/>
                </p:nvSpPr>
                <p:spPr bwMode="auto">
                  <a:xfrm>
                    <a:off x="607" y="591"/>
                    <a:ext cx="180" cy="11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" y="0"/>
                      </a:cxn>
                      <a:cxn ang="0">
                        <a:pos x="34" y="0"/>
                      </a:cxn>
                      <a:cxn ang="0">
                        <a:pos x="46" y="8"/>
                      </a:cxn>
                      <a:cxn ang="0">
                        <a:pos x="57" y="23"/>
                      </a:cxn>
                      <a:cxn ang="0">
                        <a:pos x="81" y="31"/>
                      </a:cxn>
                      <a:cxn ang="0">
                        <a:pos x="104" y="39"/>
                      </a:cxn>
                      <a:cxn ang="0">
                        <a:pos x="127" y="31"/>
                      </a:cxn>
                      <a:cxn ang="0">
                        <a:pos x="150" y="23"/>
                      </a:cxn>
                      <a:cxn ang="0">
                        <a:pos x="161" y="16"/>
                      </a:cxn>
                      <a:cxn ang="0">
                        <a:pos x="179" y="0"/>
                      </a:cxn>
                      <a:cxn ang="0">
                        <a:pos x="155" y="47"/>
                      </a:cxn>
                      <a:cxn ang="0">
                        <a:pos x="138" y="87"/>
                      </a:cxn>
                      <a:cxn ang="0">
                        <a:pos x="115" y="110"/>
                      </a:cxn>
                      <a:cxn ang="0">
                        <a:pos x="92" y="118"/>
                      </a:cxn>
                      <a:cxn ang="0">
                        <a:pos x="63" y="118"/>
                      </a:cxn>
                      <a:cxn ang="0">
                        <a:pos x="46" y="102"/>
                      </a:cxn>
                      <a:cxn ang="0">
                        <a:pos x="40" y="102"/>
                      </a:cxn>
                      <a:cxn ang="0">
                        <a:pos x="29" y="95"/>
                      </a:cxn>
                      <a:cxn ang="0">
                        <a:pos x="17" y="95"/>
                      </a:cxn>
                      <a:cxn ang="0">
                        <a:pos x="0" y="95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80" h="119">
                        <a:moveTo>
                          <a:pt x="0" y="0"/>
                        </a:moveTo>
                        <a:lnTo>
                          <a:pt x="17" y="0"/>
                        </a:lnTo>
                        <a:lnTo>
                          <a:pt x="34" y="0"/>
                        </a:lnTo>
                        <a:lnTo>
                          <a:pt x="46" y="8"/>
                        </a:lnTo>
                        <a:lnTo>
                          <a:pt x="57" y="23"/>
                        </a:lnTo>
                        <a:lnTo>
                          <a:pt x="81" y="31"/>
                        </a:lnTo>
                        <a:lnTo>
                          <a:pt x="104" y="39"/>
                        </a:lnTo>
                        <a:lnTo>
                          <a:pt x="127" y="31"/>
                        </a:lnTo>
                        <a:lnTo>
                          <a:pt x="150" y="23"/>
                        </a:lnTo>
                        <a:lnTo>
                          <a:pt x="161" y="16"/>
                        </a:lnTo>
                        <a:lnTo>
                          <a:pt x="179" y="0"/>
                        </a:lnTo>
                        <a:lnTo>
                          <a:pt x="155" y="47"/>
                        </a:lnTo>
                        <a:lnTo>
                          <a:pt x="138" y="87"/>
                        </a:lnTo>
                        <a:lnTo>
                          <a:pt x="115" y="110"/>
                        </a:lnTo>
                        <a:lnTo>
                          <a:pt x="92" y="118"/>
                        </a:lnTo>
                        <a:lnTo>
                          <a:pt x="63" y="118"/>
                        </a:lnTo>
                        <a:lnTo>
                          <a:pt x="46" y="102"/>
                        </a:lnTo>
                        <a:lnTo>
                          <a:pt x="40" y="102"/>
                        </a:lnTo>
                        <a:lnTo>
                          <a:pt x="29" y="95"/>
                        </a:lnTo>
                        <a:lnTo>
                          <a:pt x="17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7430" name="Freeform 22"/>
                  <p:cNvSpPr>
                    <a:spLocks/>
                  </p:cNvSpPr>
                  <p:nvPr/>
                </p:nvSpPr>
                <p:spPr bwMode="auto">
                  <a:xfrm>
                    <a:off x="440" y="923"/>
                    <a:ext cx="179" cy="128"/>
                  </a:xfrm>
                  <a:custGeom>
                    <a:avLst/>
                    <a:gdLst/>
                    <a:ahLst/>
                    <a:cxnLst>
                      <a:cxn ang="0">
                        <a:pos x="104" y="121"/>
                      </a:cxn>
                      <a:cxn ang="0">
                        <a:pos x="141" y="102"/>
                      </a:cxn>
                      <a:cxn ang="0">
                        <a:pos x="166" y="83"/>
                      </a:cxn>
                      <a:cxn ang="0">
                        <a:pos x="178" y="58"/>
                      </a:cxn>
                      <a:cxn ang="0">
                        <a:pos x="178" y="38"/>
                      </a:cxn>
                      <a:cxn ang="0">
                        <a:pos x="166" y="19"/>
                      </a:cxn>
                      <a:cxn ang="0">
                        <a:pos x="141" y="6"/>
                      </a:cxn>
                      <a:cxn ang="0">
                        <a:pos x="110" y="0"/>
                      </a:cxn>
                      <a:cxn ang="0">
                        <a:pos x="74" y="6"/>
                      </a:cxn>
                      <a:cxn ang="0">
                        <a:pos x="40" y="22"/>
                      </a:cxn>
                      <a:cxn ang="0">
                        <a:pos x="12" y="44"/>
                      </a:cxn>
                      <a:cxn ang="0">
                        <a:pos x="0" y="70"/>
                      </a:cxn>
                      <a:cxn ang="0">
                        <a:pos x="0" y="89"/>
                      </a:cxn>
                      <a:cxn ang="0">
                        <a:pos x="12" y="108"/>
                      </a:cxn>
                      <a:cxn ang="0">
                        <a:pos x="37" y="121"/>
                      </a:cxn>
                      <a:cxn ang="0">
                        <a:pos x="68" y="127"/>
                      </a:cxn>
                      <a:cxn ang="0">
                        <a:pos x="104" y="121"/>
                      </a:cxn>
                    </a:cxnLst>
                    <a:rect l="0" t="0" r="r" b="b"/>
                    <a:pathLst>
                      <a:path w="179" h="128">
                        <a:moveTo>
                          <a:pt x="104" y="121"/>
                        </a:moveTo>
                        <a:lnTo>
                          <a:pt x="141" y="102"/>
                        </a:lnTo>
                        <a:lnTo>
                          <a:pt x="166" y="83"/>
                        </a:lnTo>
                        <a:lnTo>
                          <a:pt x="178" y="58"/>
                        </a:lnTo>
                        <a:lnTo>
                          <a:pt x="178" y="38"/>
                        </a:lnTo>
                        <a:lnTo>
                          <a:pt x="166" y="19"/>
                        </a:lnTo>
                        <a:lnTo>
                          <a:pt x="141" y="6"/>
                        </a:lnTo>
                        <a:lnTo>
                          <a:pt x="110" y="0"/>
                        </a:lnTo>
                        <a:lnTo>
                          <a:pt x="74" y="6"/>
                        </a:lnTo>
                        <a:lnTo>
                          <a:pt x="40" y="22"/>
                        </a:lnTo>
                        <a:lnTo>
                          <a:pt x="12" y="44"/>
                        </a:lnTo>
                        <a:lnTo>
                          <a:pt x="0" y="70"/>
                        </a:lnTo>
                        <a:lnTo>
                          <a:pt x="0" y="89"/>
                        </a:lnTo>
                        <a:lnTo>
                          <a:pt x="12" y="108"/>
                        </a:lnTo>
                        <a:lnTo>
                          <a:pt x="37" y="121"/>
                        </a:lnTo>
                        <a:lnTo>
                          <a:pt x="68" y="127"/>
                        </a:lnTo>
                        <a:lnTo>
                          <a:pt x="104" y="121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9" name="Group 23"/>
                <p:cNvGrpSpPr>
                  <a:grpSpLocks/>
                </p:cNvGrpSpPr>
                <p:nvPr/>
              </p:nvGrpSpPr>
              <p:grpSpPr bwMode="auto">
                <a:xfrm>
                  <a:off x="4842" y="305"/>
                  <a:ext cx="491" cy="521"/>
                  <a:chOff x="4842" y="305"/>
                  <a:chExt cx="491" cy="521"/>
                </a:xfrm>
              </p:grpSpPr>
              <p:sp>
                <p:nvSpPr>
                  <p:cNvPr id="17432" name="Freeform 24"/>
                  <p:cNvSpPr>
                    <a:spLocks/>
                  </p:cNvSpPr>
                  <p:nvPr/>
                </p:nvSpPr>
                <p:spPr bwMode="auto">
                  <a:xfrm>
                    <a:off x="5019" y="398"/>
                    <a:ext cx="1" cy="350"/>
                  </a:xfrm>
                  <a:custGeom>
                    <a:avLst/>
                    <a:gdLst/>
                    <a:ahLst/>
                    <a:cxnLst>
                      <a:cxn ang="0">
                        <a:pos x="0" y="349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350">
                        <a:moveTo>
                          <a:pt x="0" y="349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7433" name="Freeform 25"/>
                  <p:cNvSpPr>
                    <a:spLocks/>
                  </p:cNvSpPr>
                  <p:nvPr/>
                </p:nvSpPr>
                <p:spPr bwMode="auto">
                  <a:xfrm>
                    <a:off x="4842" y="702"/>
                    <a:ext cx="184" cy="124"/>
                  </a:xfrm>
                  <a:custGeom>
                    <a:avLst/>
                    <a:gdLst/>
                    <a:ahLst/>
                    <a:cxnLst>
                      <a:cxn ang="0">
                        <a:pos x="107" y="117"/>
                      </a:cxn>
                      <a:cxn ang="0">
                        <a:pos x="145" y="99"/>
                      </a:cxn>
                      <a:cxn ang="0">
                        <a:pos x="170" y="80"/>
                      </a:cxn>
                      <a:cxn ang="0">
                        <a:pos x="183" y="56"/>
                      </a:cxn>
                      <a:cxn ang="0">
                        <a:pos x="183" y="37"/>
                      </a:cxn>
                      <a:cxn ang="0">
                        <a:pos x="170" y="18"/>
                      </a:cxn>
                      <a:cxn ang="0">
                        <a:pos x="145" y="6"/>
                      </a:cxn>
                      <a:cxn ang="0">
                        <a:pos x="113" y="0"/>
                      </a:cxn>
                      <a:cxn ang="0">
                        <a:pos x="76" y="6"/>
                      </a:cxn>
                      <a:cxn ang="0">
                        <a:pos x="38" y="24"/>
                      </a:cxn>
                      <a:cxn ang="0">
                        <a:pos x="13" y="43"/>
                      </a:cxn>
                      <a:cxn ang="0">
                        <a:pos x="0" y="68"/>
                      </a:cxn>
                      <a:cxn ang="0">
                        <a:pos x="0" y="86"/>
                      </a:cxn>
                      <a:cxn ang="0">
                        <a:pos x="13" y="105"/>
                      </a:cxn>
                      <a:cxn ang="0">
                        <a:pos x="38" y="117"/>
                      </a:cxn>
                      <a:cxn ang="0">
                        <a:pos x="70" y="123"/>
                      </a:cxn>
                      <a:cxn ang="0">
                        <a:pos x="107" y="117"/>
                      </a:cxn>
                    </a:cxnLst>
                    <a:rect l="0" t="0" r="r" b="b"/>
                    <a:pathLst>
                      <a:path w="184" h="124">
                        <a:moveTo>
                          <a:pt x="107" y="117"/>
                        </a:moveTo>
                        <a:lnTo>
                          <a:pt x="145" y="99"/>
                        </a:lnTo>
                        <a:lnTo>
                          <a:pt x="170" y="80"/>
                        </a:lnTo>
                        <a:lnTo>
                          <a:pt x="183" y="56"/>
                        </a:lnTo>
                        <a:lnTo>
                          <a:pt x="183" y="37"/>
                        </a:lnTo>
                        <a:lnTo>
                          <a:pt x="170" y="18"/>
                        </a:lnTo>
                        <a:lnTo>
                          <a:pt x="145" y="6"/>
                        </a:lnTo>
                        <a:lnTo>
                          <a:pt x="113" y="0"/>
                        </a:lnTo>
                        <a:lnTo>
                          <a:pt x="76" y="6"/>
                        </a:lnTo>
                        <a:lnTo>
                          <a:pt x="38" y="24"/>
                        </a:lnTo>
                        <a:lnTo>
                          <a:pt x="13" y="43"/>
                        </a:lnTo>
                        <a:lnTo>
                          <a:pt x="0" y="68"/>
                        </a:lnTo>
                        <a:lnTo>
                          <a:pt x="0" y="86"/>
                        </a:lnTo>
                        <a:lnTo>
                          <a:pt x="13" y="105"/>
                        </a:lnTo>
                        <a:lnTo>
                          <a:pt x="38" y="117"/>
                        </a:lnTo>
                        <a:lnTo>
                          <a:pt x="70" y="123"/>
                        </a:lnTo>
                        <a:lnTo>
                          <a:pt x="107" y="117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7434" name="Freeform 26"/>
                  <p:cNvSpPr>
                    <a:spLocks/>
                  </p:cNvSpPr>
                  <p:nvPr/>
                </p:nvSpPr>
                <p:spPr bwMode="auto">
                  <a:xfrm>
                    <a:off x="5017" y="305"/>
                    <a:ext cx="304" cy="199"/>
                  </a:xfrm>
                  <a:custGeom>
                    <a:avLst/>
                    <a:gdLst/>
                    <a:ahLst/>
                    <a:cxnLst>
                      <a:cxn ang="0">
                        <a:pos x="303" y="115"/>
                      </a:cxn>
                      <a:cxn ang="0">
                        <a:pos x="290" y="134"/>
                      </a:cxn>
                      <a:cxn ang="0">
                        <a:pos x="270" y="147"/>
                      </a:cxn>
                      <a:cxn ang="0">
                        <a:pos x="251" y="153"/>
                      </a:cxn>
                      <a:cxn ang="0">
                        <a:pos x="237" y="159"/>
                      </a:cxn>
                      <a:cxn ang="0">
                        <a:pos x="197" y="159"/>
                      </a:cxn>
                      <a:cxn ang="0">
                        <a:pos x="158" y="159"/>
                      </a:cxn>
                      <a:cxn ang="0">
                        <a:pos x="119" y="153"/>
                      </a:cxn>
                      <a:cxn ang="0">
                        <a:pos x="79" y="159"/>
                      </a:cxn>
                      <a:cxn ang="0">
                        <a:pos x="59" y="159"/>
                      </a:cxn>
                      <a:cxn ang="0">
                        <a:pos x="39" y="172"/>
                      </a:cxn>
                      <a:cxn ang="0">
                        <a:pos x="20" y="179"/>
                      </a:cxn>
                      <a:cxn ang="0">
                        <a:pos x="0" y="198"/>
                      </a:cxn>
                      <a:cxn ang="0">
                        <a:pos x="0" y="83"/>
                      </a:cxn>
                      <a:cxn ang="0">
                        <a:pos x="20" y="63"/>
                      </a:cxn>
                      <a:cxn ang="0">
                        <a:pos x="39" y="51"/>
                      </a:cxn>
                      <a:cxn ang="0">
                        <a:pos x="59" y="44"/>
                      </a:cxn>
                      <a:cxn ang="0">
                        <a:pos x="79" y="38"/>
                      </a:cxn>
                      <a:cxn ang="0">
                        <a:pos x="119" y="38"/>
                      </a:cxn>
                      <a:cxn ang="0">
                        <a:pos x="158" y="44"/>
                      </a:cxn>
                      <a:cxn ang="0">
                        <a:pos x="197" y="44"/>
                      </a:cxn>
                      <a:cxn ang="0">
                        <a:pos x="237" y="38"/>
                      </a:cxn>
                      <a:cxn ang="0">
                        <a:pos x="251" y="38"/>
                      </a:cxn>
                      <a:cxn ang="0">
                        <a:pos x="270" y="25"/>
                      </a:cxn>
                      <a:cxn ang="0">
                        <a:pos x="290" y="19"/>
                      </a:cxn>
                      <a:cxn ang="0">
                        <a:pos x="303" y="0"/>
                      </a:cxn>
                      <a:cxn ang="0">
                        <a:pos x="303" y="115"/>
                      </a:cxn>
                    </a:cxnLst>
                    <a:rect l="0" t="0" r="r" b="b"/>
                    <a:pathLst>
                      <a:path w="304" h="199">
                        <a:moveTo>
                          <a:pt x="303" y="115"/>
                        </a:moveTo>
                        <a:lnTo>
                          <a:pt x="290" y="134"/>
                        </a:lnTo>
                        <a:lnTo>
                          <a:pt x="270" y="147"/>
                        </a:lnTo>
                        <a:lnTo>
                          <a:pt x="251" y="153"/>
                        </a:lnTo>
                        <a:lnTo>
                          <a:pt x="237" y="159"/>
                        </a:lnTo>
                        <a:lnTo>
                          <a:pt x="197" y="159"/>
                        </a:lnTo>
                        <a:lnTo>
                          <a:pt x="158" y="159"/>
                        </a:lnTo>
                        <a:lnTo>
                          <a:pt x="119" y="153"/>
                        </a:lnTo>
                        <a:lnTo>
                          <a:pt x="79" y="159"/>
                        </a:lnTo>
                        <a:lnTo>
                          <a:pt x="59" y="159"/>
                        </a:lnTo>
                        <a:lnTo>
                          <a:pt x="39" y="172"/>
                        </a:lnTo>
                        <a:lnTo>
                          <a:pt x="20" y="179"/>
                        </a:lnTo>
                        <a:lnTo>
                          <a:pt x="0" y="198"/>
                        </a:lnTo>
                        <a:lnTo>
                          <a:pt x="0" y="83"/>
                        </a:lnTo>
                        <a:lnTo>
                          <a:pt x="20" y="63"/>
                        </a:lnTo>
                        <a:lnTo>
                          <a:pt x="39" y="51"/>
                        </a:lnTo>
                        <a:lnTo>
                          <a:pt x="59" y="44"/>
                        </a:lnTo>
                        <a:lnTo>
                          <a:pt x="79" y="38"/>
                        </a:lnTo>
                        <a:lnTo>
                          <a:pt x="119" y="38"/>
                        </a:lnTo>
                        <a:lnTo>
                          <a:pt x="158" y="44"/>
                        </a:lnTo>
                        <a:lnTo>
                          <a:pt x="197" y="44"/>
                        </a:lnTo>
                        <a:lnTo>
                          <a:pt x="237" y="38"/>
                        </a:lnTo>
                        <a:lnTo>
                          <a:pt x="251" y="38"/>
                        </a:lnTo>
                        <a:lnTo>
                          <a:pt x="270" y="25"/>
                        </a:lnTo>
                        <a:lnTo>
                          <a:pt x="290" y="19"/>
                        </a:lnTo>
                        <a:lnTo>
                          <a:pt x="303" y="0"/>
                        </a:lnTo>
                        <a:lnTo>
                          <a:pt x="303" y="115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7435" name="Freeform 27"/>
                  <p:cNvSpPr>
                    <a:spLocks/>
                  </p:cNvSpPr>
                  <p:nvPr/>
                </p:nvSpPr>
                <p:spPr bwMode="auto">
                  <a:xfrm>
                    <a:off x="5326" y="312"/>
                    <a:ext cx="1" cy="366"/>
                  </a:xfrm>
                  <a:custGeom>
                    <a:avLst/>
                    <a:gdLst/>
                    <a:ahLst/>
                    <a:cxnLst>
                      <a:cxn ang="0">
                        <a:pos x="0" y="365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366">
                        <a:moveTo>
                          <a:pt x="0" y="365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7436" name="Freeform 28"/>
                  <p:cNvSpPr>
                    <a:spLocks/>
                  </p:cNvSpPr>
                  <p:nvPr/>
                </p:nvSpPr>
                <p:spPr bwMode="auto">
                  <a:xfrm>
                    <a:off x="5150" y="641"/>
                    <a:ext cx="183" cy="123"/>
                  </a:xfrm>
                  <a:custGeom>
                    <a:avLst/>
                    <a:gdLst/>
                    <a:ahLst/>
                    <a:cxnLst>
                      <a:cxn ang="0">
                        <a:pos x="107" y="116"/>
                      </a:cxn>
                      <a:cxn ang="0">
                        <a:pos x="144" y="98"/>
                      </a:cxn>
                      <a:cxn ang="0">
                        <a:pos x="170" y="80"/>
                      </a:cxn>
                      <a:cxn ang="0">
                        <a:pos x="182" y="55"/>
                      </a:cxn>
                      <a:cxn ang="0">
                        <a:pos x="182" y="36"/>
                      </a:cxn>
                      <a:cxn ang="0">
                        <a:pos x="170" y="18"/>
                      </a:cxn>
                      <a:cxn ang="0">
                        <a:pos x="144" y="6"/>
                      </a:cxn>
                      <a:cxn ang="0">
                        <a:pos x="113" y="0"/>
                      </a:cxn>
                      <a:cxn ang="0">
                        <a:pos x="75" y="6"/>
                      </a:cxn>
                      <a:cxn ang="0">
                        <a:pos x="37" y="24"/>
                      </a:cxn>
                      <a:cxn ang="0">
                        <a:pos x="12" y="42"/>
                      </a:cxn>
                      <a:cxn ang="0">
                        <a:pos x="0" y="67"/>
                      </a:cxn>
                      <a:cxn ang="0">
                        <a:pos x="0" y="86"/>
                      </a:cxn>
                      <a:cxn ang="0">
                        <a:pos x="12" y="104"/>
                      </a:cxn>
                      <a:cxn ang="0">
                        <a:pos x="37" y="116"/>
                      </a:cxn>
                      <a:cxn ang="0">
                        <a:pos x="69" y="122"/>
                      </a:cxn>
                      <a:cxn ang="0">
                        <a:pos x="107" y="116"/>
                      </a:cxn>
                    </a:cxnLst>
                    <a:rect l="0" t="0" r="r" b="b"/>
                    <a:pathLst>
                      <a:path w="183" h="123">
                        <a:moveTo>
                          <a:pt x="107" y="116"/>
                        </a:moveTo>
                        <a:lnTo>
                          <a:pt x="144" y="98"/>
                        </a:lnTo>
                        <a:lnTo>
                          <a:pt x="170" y="80"/>
                        </a:lnTo>
                        <a:lnTo>
                          <a:pt x="182" y="55"/>
                        </a:lnTo>
                        <a:lnTo>
                          <a:pt x="182" y="36"/>
                        </a:lnTo>
                        <a:lnTo>
                          <a:pt x="170" y="18"/>
                        </a:lnTo>
                        <a:lnTo>
                          <a:pt x="144" y="6"/>
                        </a:lnTo>
                        <a:lnTo>
                          <a:pt x="113" y="0"/>
                        </a:lnTo>
                        <a:lnTo>
                          <a:pt x="75" y="6"/>
                        </a:lnTo>
                        <a:lnTo>
                          <a:pt x="37" y="24"/>
                        </a:lnTo>
                        <a:lnTo>
                          <a:pt x="12" y="42"/>
                        </a:lnTo>
                        <a:lnTo>
                          <a:pt x="0" y="67"/>
                        </a:lnTo>
                        <a:lnTo>
                          <a:pt x="0" y="86"/>
                        </a:lnTo>
                        <a:lnTo>
                          <a:pt x="12" y="104"/>
                        </a:lnTo>
                        <a:lnTo>
                          <a:pt x="37" y="116"/>
                        </a:lnTo>
                        <a:lnTo>
                          <a:pt x="69" y="122"/>
                        </a:lnTo>
                        <a:lnTo>
                          <a:pt x="107" y="116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" name="Group 29"/>
                <p:cNvGrpSpPr>
                  <a:grpSpLocks/>
                </p:cNvGrpSpPr>
                <p:nvPr/>
              </p:nvGrpSpPr>
              <p:grpSpPr bwMode="auto">
                <a:xfrm>
                  <a:off x="890" y="130"/>
                  <a:ext cx="502" cy="527"/>
                  <a:chOff x="890" y="130"/>
                  <a:chExt cx="502" cy="527"/>
                </a:xfrm>
              </p:grpSpPr>
              <p:sp>
                <p:nvSpPr>
                  <p:cNvPr id="17438" name="Freeform 30"/>
                  <p:cNvSpPr>
                    <a:spLocks/>
                  </p:cNvSpPr>
                  <p:nvPr/>
                </p:nvSpPr>
                <p:spPr bwMode="auto">
                  <a:xfrm>
                    <a:off x="1074" y="224"/>
                    <a:ext cx="1" cy="354"/>
                  </a:xfrm>
                  <a:custGeom>
                    <a:avLst/>
                    <a:gdLst/>
                    <a:ahLst/>
                    <a:cxnLst>
                      <a:cxn ang="0">
                        <a:pos x="0" y="353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354">
                        <a:moveTo>
                          <a:pt x="0" y="353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7439" name="Freeform 31"/>
                  <p:cNvSpPr>
                    <a:spLocks/>
                  </p:cNvSpPr>
                  <p:nvPr/>
                </p:nvSpPr>
                <p:spPr bwMode="auto">
                  <a:xfrm>
                    <a:off x="890" y="530"/>
                    <a:ext cx="191" cy="127"/>
                  </a:xfrm>
                  <a:custGeom>
                    <a:avLst/>
                    <a:gdLst/>
                    <a:ahLst/>
                    <a:cxnLst>
                      <a:cxn ang="0">
                        <a:pos x="111" y="120"/>
                      </a:cxn>
                      <a:cxn ang="0">
                        <a:pos x="150" y="101"/>
                      </a:cxn>
                      <a:cxn ang="0">
                        <a:pos x="177" y="82"/>
                      </a:cxn>
                      <a:cxn ang="0">
                        <a:pos x="190" y="57"/>
                      </a:cxn>
                      <a:cxn ang="0">
                        <a:pos x="190" y="38"/>
                      </a:cxn>
                      <a:cxn ang="0">
                        <a:pos x="177" y="19"/>
                      </a:cxn>
                      <a:cxn ang="0">
                        <a:pos x="150" y="6"/>
                      </a:cxn>
                      <a:cxn ang="0">
                        <a:pos x="118" y="0"/>
                      </a:cxn>
                      <a:cxn ang="0">
                        <a:pos x="79" y="6"/>
                      </a:cxn>
                      <a:cxn ang="0">
                        <a:pos x="39" y="25"/>
                      </a:cxn>
                      <a:cxn ang="0">
                        <a:pos x="13" y="44"/>
                      </a:cxn>
                      <a:cxn ang="0">
                        <a:pos x="0" y="70"/>
                      </a:cxn>
                      <a:cxn ang="0">
                        <a:pos x="0" y="88"/>
                      </a:cxn>
                      <a:cxn ang="0">
                        <a:pos x="13" y="107"/>
                      </a:cxn>
                      <a:cxn ang="0">
                        <a:pos x="39" y="120"/>
                      </a:cxn>
                      <a:cxn ang="0">
                        <a:pos x="72" y="126"/>
                      </a:cxn>
                      <a:cxn ang="0">
                        <a:pos x="111" y="120"/>
                      </a:cxn>
                    </a:cxnLst>
                    <a:rect l="0" t="0" r="r" b="b"/>
                    <a:pathLst>
                      <a:path w="191" h="127">
                        <a:moveTo>
                          <a:pt x="111" y="120"/>
                        </a:moveTo>
                        <a:lnTo>
                          <a:pt x="150" y="101"/>
                        </a:lnTo>
                        <a:lnTo>
                          <a:pt x="177" y="82"/>
                        </a:lnTo>
                        <a:lnTo>
                          <a:pt x="190" y="57"/>
                        </a:lnTo>
                        <a:lnTo>
                          <a:pt x="190" y="38"/>
                        </a:lnTo>
                        <a:lnTo>
                          <a:pt x="177" y="19"/>
                        </a:lnTo>
                        <a:lnTo>
                          <a:pt x="150" y="6"/>
                        </a:lnTo>
                        <a:lnTo>
                          <a:pt x="118" y="0"/>
                        </a:lnTo>
                        <a:lnTo>
                          <a:pt x="79" y="6"/>
                        </a:lnTo>
                        <a:lnTo>
                          <a:pt x="39" y="25"/>
                        </a:lnTo>
                        <a:lnTo>
                          <a:pt x="13" y="44"/>
                        </a:lnTo>
                        <a:lnTo>
                          <a:pt x="0" y="70"/>
                        </a:lnTo>
                        <a:lnTo>
                          <a:pt x="0" y="88"/>
                        </a:lnTo>
                        <a:lnTo>
                          <a:pt x="13" y="107"/>
                        </a:lnTo>
                        <a:lnTo>
                          <a:pt x="39" y="120"/>
                        </a:lnTo>
                        <a:lnTo>
                          <a:pt x="72" y="126"/>
                        </a:lnTo>
                        <a:lnTo>
                          <a:pt x="111" y="120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7440" name="Freeform 32"/>
                  <p:cNvSpPr>
                    <a:spLocks/>
                  </p:cNvSpPr>
                  <p:nvPr/>
                </p:nvSpPr>
                <p:spPr bwMode="auto">
                  <a:xfrm>
                    <a:off x="1069" y="130"/>
                    <a:ext cx="312" cy="205"/>
                  </a:xfrm>
                  <a:custGeom>
                    <a:avLst/>
                    <a:gdLst/>
                    <a:ahLst/>
                    <a:cxnLst>
                      <a:cxn ang="0">
                        <a:pos x="311" y="118"/>
                      </a:cxn>
                      <a:cxn ang="0">
                        <a:pos x="298" y="138"/>
                      </a:cxn>
                      <a:cxn ang="0">
                        <a:pos x="277" y="151"/>
                      </a:cxn>
                      <a:cxn ang="0">
                        <a:pos x="257" y="158"/>
                      </a:cxn>
                      <a:cxn ang="0">
                        <a:pos x="244" y="164"/>
                      </a:cxn>
                      <a:cxn ang="0">
                        <a:pos x="203" y="164"/>
                      </a:cxn>
                      <a:cxn ang="0">
                        <a:pos x="162" y="164"/>
                      </a:cxn>
                      <a:cxn ang="0">
                        <a:pos x="122" y="158"/>
                      </a:cxn>
                      <a:cxn ang="0">
                        <a:pos x="81" y="164"/>
                      </a:cxn>
                      <a:cxn ang="0">
                        <a:pos x="61" y="164"/>
                      </a:cxn>
                      <a:cxn ang="0">
                        <a:pos x="40" y="177"/>
                      </a:cxn>
                      <a:cxn ang="0">
                        <a:pos x="20" y="184"/>
                      </a:cxn>
                      <a:cxn ang="0">
                        <a:pos x="0" y="204"/>
                      </a:cxn>
                      <a:cxn ang="0">
                        <a:pos x="0" y="86"/>
                      </a:cxn>
                      <a:cxn ang="0">
                        <a:pos x="20" y="65"/>
                      </a:cxn>
                      <a:cxn ang="0">
                        <a:pos x="40" y="52"/>
                      </a:cxn>
                      <a:cxn ang="0">
                        <a:pos x="61" y="46"/>
                      </a:cxn>
                      <a:cxn ang="0">
                        <a:pos x="81" y="39"/>
                      </a:cxn>
                      <a:cxn ang="0">
                        <a:pos x="122" y="39"/>
                      </a:cxn>
                      <a:cxn ang="0">
                        <a:pos x="162" y="46"/>
                      </a:cxn>
                      <a:cxn ang="0">
                        <a:pos x="203" y="46"/>
                      </a:cxn>
                      <a:cxn ang="0">
                        <a:pos x="244" y="39"/>
                      </a:cxn>
                      <a:cxn ang="0">
                        <a:pos x="257" y="39"/>
                      </a:cxn>
                      <a:cxn ang="0">
                        <a:pos x="277" y="26"/>
                      </a:cxn>
                      <a:cxn ang="0">
                        <a:pos x="298" y="20"/>
                      </a:cxn>
                      <a:cxn ang="0">
                        <a:pos x="311" y="0"/>
                      </a:cxn>
                      <a:cxn ang="0">
                        <a:pos x="311" y="118"/>
                      </a:cxn>
                    </a:cxnLst>
                    <a:rect l="0" t="0" r="r" b="b"/>
                    <a:pathLst>
                      <a:path w="312" h="205">
                        <a:moveTo>
                          <a:pt x="311" y="118"/>
                        </a:moveTo>
                        <a:lnTo>
                          <a:pt x="298" y="138"/>
                        </a:lnTo>
                        <a:lnTo>
                          <a:pt x="277" y="151"/>
                        </a:lnTo>
                        <a:lnTo>
                          <a:pt x="257" y="158"/>
                        </a:lnTo>
                        <a:lnTo>
                          <a:pt x="244" y="164"/>
                        </a:lnTo>
                        <a:lnTo>
                          <a:pt x="203" y="164"/>
                        </a:lnTo>
                        <a:lnTo>
                          <a:pt x="162" y="164"/>
                        </a:lnTo>
                        <a:lnTo>
                          <a:pt x="122" y="158"/>
                        </a:lnTo>
                        <a:lnTo>
                          <a:pt x="81" y="164"/>
                        </a:lnTo>
                        <a:lnTo>
                          <a:pt x="61" y="164"/>
                        </a:lnTo>
                        <a:lnTo>
                          <a:pt x="40" y="177"/>
                        </a:lnTo>
                        <a:lnTo>
                          <a:pt x="20" y="184"/>
                        </a:lnTo>
                        <a:lnTo>
                          <a:pt x="0" y="204"/>
                        </a:lnTo>
                        <a:lnTo>
                          <a:pt x="0" y="86"/>
                        </a:lnTo>
                        <a:lnTo>
                          <a:pt x="20" y="65"/>
                        </a:lnTo>
                        <a:lnTo>
                          <a:pt x="40" y="52"/>
                        </a:lnTo>
                        <a:lnTo>
                          <a:pt x="61" y="46"/>
                        </a:lnTo>
                        <a:lnTo>
                          <a:pt x="81" y="39"/>
                        </a:lnTo>
                        <a:lnTo>
                          <a:pt x="122" y="39"/>
                        </a:lnTo>
                        <a:lnTo>
                          <a:pt x="162" y="46"/>
                        </a:lnTo>
                        <a:lnTo>
                          <a:pt x="203" y="46"/>
                        </a:lnTo>
                        <a:lnTo>
                          <a:pt x="244" y="39"/>
                        </a:lnTo>
                        <a:lnTo>
                          <a:pt x="257" y="39"/>
                        </a:lnTo>
                        <a:lnTo>
                          <a:pt x="277" y="26"/>
                        </a:lnTo>
                        <a:lnTo>
                          <a:pt x="298" y="20"/>
                        </a:lnTo>
                        <a:lnTo>
                          <a:pt x="311" y="0"/>
                        </a:lnTo>
                        <a:lnTo>
                          <a:pt x="311" y="118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7441" name="Freeform 33"/>
                  <p:cNvSpPr>
                    <a:spLocks/>
                  </p:cNvSpPr>
                  <p:nvPr/>
                </p:nvSpPr>
                <p:spPr bwMode="auto">
                  <a:xfrm>
                    <a:off x="1385" y="136"/>
                    <a:ext cx="1" cy="364"/>
                  </a:xfrm>
                  <a:custGeom>
                    <a:avLst/>
                    <a:gdLst/>
                    <a:ahLst/>
                    <a:cxnLst>
                      <a:cxn ang="0">
                        <a:pos x="0" y="363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364">
                        <a:moveTo>
                          <a:pt x="0" y="363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7442" name="Freeform 34"/>
                  <p:cNvSpPr>
                    <a:spLocks/>
                  </p:cNvSpPr>
                  <p:nvPr/>
                </p:nvSpPr>
                <p:spPr bwMode="auto">
                  <a:xfrm>
                    <a:off x="1201" y="450"/>
                    <a:ext cx="191" cy="127"/>
                  </a:xfrm>
                  <a:custGeom>
                    <a:avLst/>
                    <a:gdLst/>
                    <a:ahLst/>
                    <a:cxnLst>
                      <a:cxn ang="0">
                        <a:pos x="111" y="120"/>
                      </a:cxn>
                      <a:cxn ang="0">
                        <a:pos x="150" y="101"/>
                      </a:cxn>
                      <a:cxn ang="0">
                        <a:pos x="177" y="82"/>
                      </a:cxn>
                      <a:cxn ang="0">
                        <a:pos x="190" y="57"/>
                      </a:cxn>
                      <a:cxn ang="0">
                        <a:pos x="190" y="38"/>
                      </a:cxn>
                      <a:cxn ang="0">
                        <a:pos x="177" y="19"/>
                      </a:cxn>
                      <a:cxn ang="0">
                        <a:pos x="150" y="6"/>
                      </a:cxn>
                      <a:cxn ang="0">
                        <a:pos x="118" y="0"/>
                      </a:cxn>
                      <a:cxn ang="0">
                        <a:pos x="79" y="6"/>
                      </a:cxn>
                      <a:cxn ang="0">
                        <a:pos x="39" y="25"/>
                      </a:cxn>
                      <a:cxn ang="0">
                        <a:pos x="13" y="44"/>
                      </a:cxn>
                      <a:cxn ang="0">
                        <a:pos x="0" y="70"/>
                      </a:cxn>
                      <a:cxn ang="0">
                        <a:pos x="0" y="88"/>
                      </a:cxn>
                      <a:cxn ang="0">
                        <a:pos x="13" y="107"/>
                      </a:cxn>
                      <a:cxn ang="0">
                        <a:pos x="39" y="120"/>
                      </a:cxn>
                      <a:cxn ang="0">
                        <a:pos x="72" y="126"/>
                      </a:cxn>
                      <a:cxn ang="0">
                        <a:pos x="111" y="120"/>
                      </a:cxn>
                    </a:cxnLst>
                    <a:rect l="0" t="0" r="r" b="b"/>
                    <a:pathLst>
                      <a:path w="191" h="127">
                        <a:moveTo>
                          <a:pt x="111" y="120"/>
                        </a:moveTo>
                        <a:lnTo>
                          <a:pt x="150" y="101"/>
                        </a:lnTo>
                        <a:lnTo>
                          <a:pt x="177" y="82"/>
                        </a:lnTo>
                        <a:lnTo>
                          <a:pt x="190" y="57"/>
                        </a:lnTo>
                        <a:lnTo>
                          <a:pt x="190" y="38"/>
                        </a:lnTo>
                        <a:lnTo>
                          <a:pt x="177" y="19"/>
                        </a:lnTo>
                        <a:lnTo>
                          <a:pt x="150" y="6"/>
                        </a:lnTo>
                        <a:lnTo>
                          <a:pt x="118" y="0"/>
                        </a:lnTo>
                        <a:lnTo>
                          <a:pt x="79" y="6"/>
                        </a:lnTo>
                        <a:lnTo>
                          <a:pt x="39" y="25"/>
                        </a:lnTo>
                        <a:lnTo>
                          <a:pt x="13" y="44"/>
                        </a:lnTo>
                        <a:lnTo>
                          <a:pt x="0" y="70"/>
                        </a:lnTo>
                        <a:lnTo>
                          <a:pt x="0" y="88"/>
                        </a:lnTo>
                        <a:lnTo>
                          <a:pt x="13" y="107"/>
                        </a:lnTo>
                        <a:lnTo>
                          <a:pt x="39" y="120"/>
                        </a:lnTo>
                        <a:lnTo>
                          <a:pt x="72" y="126"/>
                        </a:lnTo>
                        <a:lnTo>
                          <a:pt x="111" y="120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</p:grpSp>
        </p:grpSp>
      </p:grpSp>
      <p:sp>
        <p:nvSpPr>
          <p:cNvPr id="17443" name="Rectangle 3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1038"/>
            <a:ext cx="7786688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444" name="Rectangle 3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85975"/>
            <a:ext cx="778668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445" name="Rectangle 3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 smtClean="0"/>
            </a:lvl1pPr>
          </a:lstStyle>
          <a:p>
            <a:endParaRPr lang="ru-RU"/>
          </a:p>
        </p:txBody>
      </p:sp>
      <p:sp>
        <p:nvSpPr>
          <p:cNvPr id="17446" name="Rectangle 3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/>
            </a:lvl1pPr>
          </a:lstStyle>
          <a:p>
            <a:fld id="{99681939-B638-4A3F-96CE-38823E0492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447" name="Rectangle 3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/>
            </a:lvl1pPr>
          </a:lstStyle>
          <a:p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</p:sldLayoutIdLst>
  <p:transition spd="slow">
    <p:push dir="d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32888" cy="6845300"/>
            <a:chOff x="0" y="0"/>
            <a:chExt cx="5753" cy="4312"/>
          </a:xfrm>
        </p:grpSpPr>
        <p:sp>
          <p:nvSpPr>
            <p:cNvPr id="399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53" cy="4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</a:gradFill>
            <a:ln w="9525">
              <a:noFill/>
              <a:miter lim="800000"/>
              <a:headEnd/>
              <a:tailEnd/>
            </a:ln>
            <a:effectLst>
              <a:outerShdw dist="13470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39940" name="Rectangle 4"/>
            <p:cNvSpPr>
              <a:spLocks noChangeArrowheads="1"/>
            </p:cNvSpPr>
            <p:nvPr/>
          </p:nvSpPr>
          <p:spPr bwMode="auto">
            <a:xfrm>
              <a:off x="235" y="240"/>
              <a:ext cx="5518" cy="407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>
              <a:outerShdw dist="13470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4245" y="2592"/>
              <a:ext cx="1280" cy="1440"/>
              <a:chOff x="4245" y="2592"/>
              <a:chExt cx="1280" cy="1440"/>
            </a:xfrm>
          </p:grpSpPr>
          <p:sp>
            <p:nvSpPr>
              <p:cNvPr id="39942" name="Rectangle 6"/>
              <p:cNvSpPr>
                <a:spLocks noChangeArrowheads="1"/>
              </p:cNvSpPr>
              <p:nvPr/>
            </p:nvSpPr>
            <p:spPr bwMode="auto">
              <a:xfrm>
                <a:off x="5440" y="3936"/>
                <a:ext cx="85" cy="96"/>
              </a:xfrm>
              <a:prstGeom prst="rect">
                <a:avLst/>
              </a:prstGeom>
              <a:solidFill>
                <a:srgbClr val="FF003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43" name="Rectangle 7"/>
              <p:cNvSpPr>
                <a:spLocks noChangeArrowheads="1"/>
              </p:cNvSpPr>
              <p:nvPr/>
            </p:nvSpPr>
            <p:spPr bwMode="auto">
              <a:xfrm>
                <a:off x="5269" y="3936"/>
                <a:ext cx="86" cy="96"/>
              </a:xfrm>
              <a:prstGeom prst="rect">
                <a:avLst/>
              </a:prstGeom>
              <a:solidFill>
                <a:srgbClr val="FF663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44" name="Rectangle 8"/>
              <p:cNvSpPr>
                <a:spLocks noChangeArrowheads="1"/>
              </p:cNvSpPr>
              <p:nvPr/>
            </p:nvSpPr>
            <p:spPr bwMode="auto">
              <a:xfrm>
                <a:off x="5099" y="3936"/>
                <a:ext cx="85" cy="96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45" name="Rectangle 9"/>
              <p:cNvSpPr>
                <a:spLocks noChangeArrowheads="1"/>
              </p:cNvSpPr>
              <p:nvPr/>
            </p:nvSpPr>
            <p:spPr bwMode="auto">
              <a:xfrm>
                <a:off x="4928" y="3936"/>
                <a:ext cx="85" cy="96"/>
              </a:xfrm>
              <a:prstGeom prst="rect">
                <a:avLst/>
              </a:prstGeom>
              <a:solidFill>
                <a:srgbClr val="66FF3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46" name="Rectangle 10"/>
              <p:cNvSpPr>
                <a:spLocks noChangeArrowheads="1"/>
              </p:cNvSpPr>
              <p:nvPr/>
            </p:nvSpPr>
            <p:spPr bwMode="auto">
              <a:xfrm>
                <a:off x="4757" y="3936"/>
                <a:ext cx="86" cy="96"/>
              </a:xfrm>
              <a:prstGeom prst="rect">
                <a:avLst/>
              </a:prstGeom>
              <a:solidFill>
                <a:srgbClr val="00FFCC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47" name="Rectangle 11"/>
              <p:cNvSpPr>
                <a:spLocks noChangeArrowheads="1"/>
              </p:cNvSpPr>
              <p:nvPr/>
            </p:nvSpPr>
            <p:spPr bwMode="auto">
              <a:xfrm>
                <a:off x="4587" y="3936"/>
                <a:ext cx="85" cy="96"/>
              </a:xfrm>
              <a:prstGeom prst="rect">
                <a:avLst/>
              </a:prstGeom>
              <a:solidFill>
                <a:srgbClr val="3333FF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48" name="Rectangle 12"/>
              <p:cNvSpPr>
                <a:spLocks noChangeArrowheads="1"/>
              </p:cNvSpPr>
              <p:nvPr/>
            </p:nvSpPr>
            <p:spPr bwMode="auto">
              <a:xfrm>
                <a:off x="4416" y="3936"/>
                <a:ext cx="85" cy="96"/>
              </a:xfrm>
              <a:prstGeom prst="rect">
                <a:avLst/>
              </a:prstGeom>
              <a:solidFill>
                <a:srgbClr val="9933FF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49" name="Rectangle 13"/>
              <p:cNvSpPr>
                <a:spLocks noChangeArrowheads="1"/>
              </p:cNvSpPr>
              <p:nvPr/>
            </p:nvSpPr>
            <p:spPr bwMode="auto">
              <a:xfrm>
                <a:off x="4245" y="3936"/>
                <a:ext cx="86" cy="96"/>
              </a:xfrm>
              <a:prstGeom prst="rect">
                <a:avLst/>
              </a:prstGeom>
              <a:solidFill>
                <a:srgbClr val="D6009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50" name="Rectangle 14"/>
              <p:cNvSpPr>
                <a:spLocks noChangeArrowheads="1"/>
              </p:cNvSpPr>
              <p:nvPr/>
            </p:nvSpPr>
            <p:spPr bwMode="auto">
              <a:xfrm>
                <a:off x="5440" y="3744"/>
                <a:ext cx="85" cy="96"/>
              </a:xfrm>
              <a:prstGeom prst="rect">
                <a:avLst/>
              </a:prstGeom>
              <a:solidFill>
                <a:srgbClr val="FF663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51" name="Rectangle 15"/>
              <p:cNvSpPr>
                <a:spLocks noChangeArrowheads="1"/>
              </p:cNvSpPr>
              <p:nvPr/>
            </p:nvSpPr>
            <p:spPr bwMode="auto">
              <a:xfrm>
                <a:off x="5440" y="3552"/>
                <a:ext cx="85" cy="96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52" name="Rectangle 16"/>
              <p:cNvSpPr>
                <a:spLocks noChangeArrowheads="1"/>
              </p:cNvSpPr>
              <p:nvPr/>
            </p:nvSpPr>
            <p:spPr bwMode="auto">
              <a:xfrm>
                <a:off x="5440" y="3360"/>
                <a:ext cx="85" cy="96"/>
              </a:xfrm>
              <a:prstGeom prst="rect">
                <a:avLst/>
              </a:prstGeom>
              <a:solidFill>
                <a:srgbClr val="66FF3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53" name="Rectangle 17"/>
              <p:cNvSpPr>
                <a:spLocks noChangeArrowheads="1"/>
              </p:cNvSpPr>
              <p:nvPr/>
            </p:nvSpPr>
            <p:spPr bwMode="auto">
              <a:xfrm>
                <a:off x="5440" y="3168"/>
                <a:ext cx="85" cy="96"/>
              </a:xfrm>
              <a:prstGeom prst="rect">
                <a:avLst/>
              </a:prstGeom>
              <a:solidFill>
                <a:srgbClr val="00FFCC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54" name="Rectangle 18"/>
              <p:cNvSpPr>
                <a:spLocks noChangeArrowheads="1"/>
              </p:cNvSpPr>
              <p:nvPr/>
            </p:nvSpPr>
            <p:spPr bwMode="auto">
              <a:xfrm>
                <a:off x="5440" y="2976"/>
                <a:ext cx="85" cy="96"/>
              </a:xfrm>
              <a:prstGeom prst="rect">
                <a:avLst/>
              </a:prstGeom>
              <a:solidFill>
                <a:srgbClr val="3333FF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55" name="Rectangle 19"/>
              <p:cNvSpPr>
                <a:spLocks noChangeArrowheads="1"/>
              </p:cNvSpPr>
              <p:nvPr/>
            </p:nvSpPr>
            <p:spPr bwMode="auto">
              <a:xfrm>
                <a:off x="5440" y="2784"/>
                <a:ext cx="85" cy="96"/>
              </a:xfrm>
              <a:prstGeom prst="rect">
                <a:avLst/>
              </a:prstGeom>
              <a:solidFill>
                <a:srgbClr val="9933FF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56" name="Rectangle 20"/>
              <p:cNvSpPr>
                <a:spLocks noChangeArrowheads="1"/>
              </p:cNvSpPr>
              <p:nvPr/>
            </p:nvSpPr>
            <p:spPr bwMode="auto">
              <a:xfrm>
                <a:off x="5440" y="2592"/>
                <a:ext cx="85" cy="96"/>
              </a:xfrm>
              <a:prstGeom prst="rect">
                <a:avLst/>
              </a:prstGeom>
              <a:solidFill>
                <a:srgbClr val="D6009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3995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5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9959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60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92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61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/>
            </a:lvl1pPr>
          </a:lstStyle>
          <a:p>
            <a:pPr>
              <a:defRPr/>
            </a:pPr>
            <a:fld id="{0C3A330B-344B-42E2-9910-A937B93378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</p:sldLayoutIdLst>
  <p:transition spd="slow">
    <p:push dir="d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FF00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AFD00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5008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8901F3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114FFB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114FFB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114FFB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114FFB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114FFB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1600" y="152400"/>
            <a:ext cx="8940800" cy="6362700"/>
            <a:chOff x="64" y="96"/>
            <a:chExt cx="5632" cy="4008"/>
          </a:xfrm>
        </p:grpSpPr>
        <p:sp>
          <p:nvSpPr>
            <p:cNvPr id="43011" name="Rectangle 3"/>
            <p:cNvSpPr>
              <a:spLocks noChangeArrowheads="1"/>
            </p:cNvSpPr>
            <p:nvPr/>
          </p:nvSpPr>
          <p:spPr bwMode="ltGray">
            <a:xfrm>
              <a:off x="64" y="96"/>
              <a:ext cx="5632" cy="18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012" name="Rectangle 4"/>
            <p:cNvSpPr>
              <a:spLocks noChangeArrowheads="1"/>
            </p:cNvSpPr>
            <p:nvPr/>
          </p:nvSpPr>
          <p:spPr bwMode="ltGray">
            <a:xfrm>
              <a:off x="160" y="348"/>
              <a:ext cx="5440" cy="96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50000">
                  <a:schemeClr val="bg2"/>
                </a:gs>
                <a:gs pos="100000">
                  <a:schemeClr val="tx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013" name="Rectangle 5"/>
            <p:cNvSpPr>
              <a:spLocks noChangeArrowheads="1"/>
            </p:cNvSpPr>
            <p:nvPr/>
          </p:nvSpPr>
          <p:spPr bwMode="ltGray">
            <a:xfrm>
              <a:off x="64" y="4044"/>
              <a:ext cx="5632" cy="6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014" name="Rectangle 6"/>
            <p:cNvSpPr>
              <a:spLocks noChangeArrowheads="1"/>
            </p:cNvSpPr>
            <p:nvPr/>
          </p:nvSpPr>
          <p:spPr bwMode="ltGray">
            <a:xfrm>
              <a:off x="229" y="3972"/>
              <a:ext cx="5302" cy="2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301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23900"/>
            <a:ext cx="77724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301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77000"/>
            <a:ext cx="190500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190500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latin typeface="+mn-lt"/>
              </a:defRPr>
            </a:lvl1pPr>
          </a:lstStyle>
          <a:p>
            <a:pPr>
              <a:defRPr/>
            </a:pPr>
            <a:fld id="{3289F361-A45F-4E8E-959B-3276722DB4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</p:sldLayoutIdLst>
  <p:transition spd="slow">
    <p:push dir="d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6B230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938" y="889000"/>
            <a:ext cx="8885237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938" y="2116138"/>
            <a:ext cx="8896350" cy="413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3825" y="6342063"/>
            <a:ext cx="2519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59075" y="6342063"/>
            <a:ext cx="3565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64300" y="6342063"/>
            <a:ext cx="2543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279" name="Freeform 7"/>
          <p:cNvSpPr>
            <a:spLocks/>
          </p:cNvSpPr>
          <p:nvPr/>
        </p:nvSpPr>
        <p:spPr bwMode="auto">
          <a:xfrm>
            <a:off x="3587750" y="53975"/>
            <a:ext cx="1982788" cy="654050"/>
          </a:xfrm>
          <a:custGeom>
            <a:avLst/>
            <a:gdLst/>
            <a:ahLst/>
            <a:cxnLst>
              <a:cxn ang="0">
                <a:pos x="16" y="67"/>
              </a:cxn>
              <a:cxn ang="0">
                <a:pos x="26" y="62"/>
              </a:cxn>
              <a:cxn ang="0">
                <a:pos x="452" y="62"/>
              </a:cxn>
              <a:cxn ang="0">
                <a:pos x="483" y="40"/>
              </a:cxn>
              <a:cxn ang="0">
                <a:pos x="505" y="27"/>
              </a:cxn>
              <a:cxn ang="0">
                <a:pos x="526" y="17"/>
              </a:cxn>
              <a:cxn ang="0">
                <a:pos x="552" y="11"/>
              </a:cxn>
              <a:cxn ang="0">
                <a:pos x="578" y="5"/>
              </a:cxn>
              <a:cxn ang="0">
                <a:pos x="605" y="2"/>
              </a:cxn>
              <a:cxn ang="0">
                <a:pos x="639" y="0"/>
              </a:cxn>
              <a:cxn ang="0">
                <a:pos x="678" y="5"/>
              </a:cxn>
              <a:cxn ang="0">
                <a:pos x="714" y="15"/>
              </a:cxn>
              <a:cxn ang="0">
                <a:pos x="740" y="27"/>
              </a:cxn>
              <a:cxn ang="0">
                <a:pos x="768" y="40"/>
              </a:cxn>
              <a:cxn ang="0">
                <a:pos x="786" y="51"/>
              </a:cxn>
              <a:cxn ang="0">
                <a:pos x="802" y="64"/>
              </a:cxn>
              <a:cxn ang="0">
                <a:pos x="1209" y="62"/>
              </a:cxn>
              <a:cxn ang="0">
                <a:pos x="1223" y="66"/>
              </a:cxn>
              <a:cxn ang="0">
                <a:pos x="1233" y="73"/>
              </a:cxn>
              <a:cxn ang="0">
                <a:pos x="1242" y="91"/>
              </a:cxn>
              <a:cxn ang="0">
                <a:pos x="1246" y="112"/>
              </a:cxn>
              <a:cxn ang="0">
                <a:pos x="1248" y="137"/>
              </a:cxn>
              <a:cxn ang="0">
                <a:pos x="1248" y="349"/>
              </a:cxn>
              <a:cxn ang="0">
                <a:pos x="809" y="350"/>
              </a:cxn>
              <a:cxn ang="0">
                <a:pos x="700" y="409"/>
              </a:cxn>
              <a:cxn ang="0">
                <a:pos x="523" y="411"/>
              </a:cxn>
              <a:cxn ang="0">
                <a:pos x="437" y="346"/>
              </a:cxn>
              <a:cxn ang="0">
                <a:pos x="46" y="349"/>
              </a:cxn>
              <a:cxn ang="0">
                <a:pos x="0" y="349"/>
              </a:cxn>
              <a:cxn ang="0">
                <a:pos x="0" y="152"/>
              </a:cxn>
              <a:cxn ang="0">
                <a:pos x="0" y="123"/>
              </a:cxn>
              <a:cxn ang="0">
                <a:pos x="5" y="94"/>
              </a:cxn>
              <a:cxn ang="0">
                <a:pos x="9" y="80"/>
              </a:cxn>
              <a:cxn ang="0">
                <a:pos x="16" y="67"/>
              </a:cxn>
            </a:cxnLst>
            <a:rect l="0" t="0" r="r" b="b"/>
            <a:pathLst>
              <a:path w="1249" h="412">
                <a:moveTo>
                  <a:pt x="16" y="67"/>
                </a:moveTo>
                <a:lnTo>
                  <a:pt x="26" y="62"/>
                </a:lnTo>
                <a:lnTo>
                  <a:pt x="452" y="62"/>
                </a:lnTo>
                <a:lnTo>
                  <a:pt x="483" y="40"/>
                </a:lnTo>
                <a:lnTo>
                  <a:pt x="505" y="27"/>
                </a:lnTo>
                <a:lnTo>
                  <a:pt x="526" y="17"/>
                </a:lnTo>
                <a:lnTo>
                  <a:pt x="552" y="11"/>
                </a:lnTo>
                <a:lnTo>
                  <a:pt x="578" y="5"/>
                </a:lnTo>
                <a:lnTo>
                  <a:pt x="605" y="2"/>
                </a:lnTo>
                <a:lnTo>
                  <a:pt x="639" y="0"/>
                </a:lnTo>
                <a:lnTo>
                  <a:pt x="678" y="5"/>
                </a:lnTo>
                <a:lnTo>
                  <a:pt x="714" y="15"/>
                </a:lnTo>
                <a:lnTo>
                  <a:pt x="740" y="27"/>
                </a:lnTo>
                <a:lnTo>
                  <a:pt x="768" y="40"/>
                </a:lnTo>
                <a:lnTo>
                  <a:pt x="786" y="51"/>
                </a:lnTo>
                <a:lnTo>
                  <a:pt x="802" y="64"/>
                </a:lnTo>
                <a:lnTo>
                  <a:pt x="1209" y="62"/>
                </a:lnTo>
                <a:lnTo>
                  <a:pt x="1223" y="66"/>
                </a:lnTo>
                <a:lnTo>
                  <a:pt x="1233" y="73"/>
                </a:lnTo>
                <a:lnTo>
                  <a:pt x="1242" y="91"/>
                </a:lnTo>
                <a:lnTo>
                  <a:pt x="1246" y="112"/>
                </a:lnTo>
                <a:lnTo>
                  <a:pt x="1248" y="137"/>
                </a:lnTo>
                <a:lnTo>
                  <a:pt x="1248" y="349"/>
                </a:lnTo>
                <a:lnTo>
                  <a:pt x="809" y="350"/>
                </a:lnTo>
                <a:lnTo>
                  <a:pt x="700" y="409"/>
                </a:lnTo>
                <a:lnTo>
                  <a:pt x="523" y="411"/>
                </a:lnTo>
                <a:lnTo>
                  <a:pt x="437" y="346"/>
                </a:lnTo>
                <a:lnTo>
                  <a:pt x="46" y="349"/>
                </a:lnTo>
                <a:lnTo>
                  <a:pt x="0" y="349"/>
                </a:lnTo>
                <a:lnTo>
                  <a:pt x="0" y="152"/>
                </a:lnTo>
                <a:lnTo>
                  <a:pt x="0" y="123"/>
                </a:lnTo>
                <a:lnTo>
                  <a:pt x="5" y="94"/>
                </a:lnTo>
                <a:lnTo>
                  <a:pt x="9" y="80"/>
                </a:lnTo>
                <a:lnTo>
                  <a:pt x="16" y="67"/>
                </a:lnTo>
              </a:path>
            </a:pathLst>
          </a:custGeom>
          <a:gradFill rotWithShape="0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4280" name="Oval 8"/>
          <p:cNvSpPr>
            <a:spLocks noChangeArrowheads="1"/>
          </p:cNvSpPr>
          <p:nvPr/>
        </p:nvSpPr>
        <p:spPr bwMode="auto">
          <a:xfrm>
            <a:off x="4205288" y="61913"/>
            <a:ext cx="766762" cy="673100"/>
          </a:xfrm>
          <a:prstGeom prst="ellipse">
            <a:avLst/>
          </a:prstGeom>
          <a:gradFill rotWithShape="0">
            <a:gsLst>
              <a:gs pos="0">
                <a:srgbClr val="00CC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4281" name="Freeform 9"/>
          <p:cNvSpPr>
            <a:spLocks/>
          </p:cNvSpPr>
          <p:nvPr/>
        </p:nvSpPr>
        <p:spPr bwMode="auto">
          <a:xfrm>
            <a:off x="3586163" y="452438"/>
            <a:ext cx="1984375" cy="304800"/>
          </a:xfrm>
          <a:custGeom>
            <a:avLst/>
            <a:gdLst/>
            <a:ahLst/>
            <a:cxnLst>
              <a:cxn ang="0">
                <a:pos x="60" y="42"/>
              </a:cxn>
              <a:cxn ang="0">
                <a:pos x="98" y="42"/>
              </a:cxn>
              <a:cxn ang="0">
                <a:pos x="128" y="63"/>
              </a:cxn>
              <a:cxn ang="0">
                <a:pos x="176" y="51"/>
              </a:cxn>
              <a:cxn ang="0">
                <a:pos x="231" y="45"/>
              </a:cxn>
              <a:cxn ang="0">
                <a:pos x="269" y="57"/>
              </a:cxn>
              <a:cxn ang="0">
                <a:pos x="311" y="51"/>
              </a:cxn>
              <a:cxn ang="0">
                <a:pos x="378" y="54"/>
              </a:cxn>
              <a:cxn ang="0">
                <a:pos x="420" y="63"/>
              </a:cxn>
              <a:cxn ang="0">
                <a:pos x="483" y="80"/>
              </a:cxn>
              <a:cxn ang="0">
                <a:pos x="513" y="99"/>
              </a:cxn>
              <a:cxn ang="0">
                <a:pos x="536" y="130"/>
              </a:cxn>
              <a:cxn ang="0">
                <a:pos x="578" y="129"/>
              </a:cxn>
              <a:cxn ang="0">
                <a:pos x="617" y="139"/>
              </a:cxn>
              <a:cxn ang="0">
                <a:pos x="651" y="131"/>
              </a:cxn>
              <a:cxn ang="0">
                <a:pos x="688" y="121"/>
              </a:cxn>
              <a:cxn ang="0">
                <a:pos x="728" y="101"/>
              </a:cxn>
              <a:cxn ang="0">
                <a:pos x="769" y="68"/>
              </a:cxn>
              <a:cxn ang="0">
                <a:pos x="814" y="52"/>
              </a:cxn>
              <a:cxn ang="0">
                <a:pos x="844" y="56"/>
              </a:cxn>
              <a:cxn ang="0">
                <a:pos x="881" y="57"/>
              </a:cxn>
              <a:cxn ang="0">
                <a:pos x="933" y="69"/>
              </a:cxn>
              <a:cxn ang="0">
                <a:pos x="963" y="51"/>
              </a:cxn>
              <a:cxn ang="0">
                <a:pos x="989" y="55"/>
              </a:cxn>
              <a:cxn ang="0">
                <a:pos x="1035" y="33"/>
              </a:cxn>
              <a:cxn ang="0">
                <a:pos x="1063" y="35"/>
              </a:cxn>
              <a:cxn ang="0">
                <a:pos x="1096" y="6"/>
              </a:cxn>
              <a:cxn ang="0">
                <a:pos x="1130" y="32"/>
              </a:cxn>
              <a:cxn ang="0">
                <a:pos x="1164" y="0"/>
              </a:cxn>
              <a:cxn ang="0">
                <a:pos x="1195" y="38"/>
              </a:cxn>
              <a:cxn ang="0">
                <a:pos x="1227" y="16"/>
              </a:cxn>
              <a:cxn ang="0">
                <a:pos x="1249" y="28"/>
              </a:cxn>
              <a:cxn ang="0">
                <a:pos x="822" y="144"/>
              </a:cxn>
              <a:cxn ang="0">
                <a:pos x="563" y="191"/>
              </a:cxn>
              <a:cxn ang="0">
                <a:pos x="441" y="98"/>
              </a:cxn>
              <a:cxn ang="0">
                <a:pos x="0" y="19"/>
              </a:cxn>
              <a:cxn ang="0">
                <a:pos x="18" y="33"/>
              </a:cxn>
              <a:cxn ang="0">
                <a:pos x="43" y="38"/>
              </a:cxn>
            </a:cxnLst>
            <a:rect l="0" t="0" r="r" b="b"/>
            <a:pathLst>
              <a:path w="1250" h="192">
                <a:moveTo>
                  <a:pt x="43" y="38"/>
                </a:moveTo>
                <a:lnTo>
                  <a:pt x="60" y="42"/>
                </a:lnTo>
                <a:lnTo>
                  <a:pt x="79" y="38"/>
                </a:lnTo>
                <a:lnTo>
                  <a:pt x="98" y="42"/>
                </a:lnTo>
                <a:lnTo>
                  <a:pt x="112" y="54"/>
                </a:lnTo>
                <a:lnTo>
                  <a:pt x="128" y="63"/>
                </a:lnTo>
                <a:lnTo>
                  <a:pt x="154" y="55"/>
                </a:lnTo>
                <a:lnTo>
                  <a:pt x="176" y="51"/>
                </a:lnTo>
                <a:lnTo>
                  <a:pt x="208" y="51"/>
                </a:lnTo>
                <a:lnTo>
                  <a:pt x="231" y="45"/>
                </a:lnTo>
                <a:lnTo>
                  <a:pt x="251" y="50"/>
                </a:lnTo>
                <a:lnTo>
                  <a:pt x="269" y="57"/>
                </a:lnTo>
                <a:lnTo>
                  <a:pt x="285" y="60"/>
                </a:lnTo>
                <a:lnTo>
                  <a:pt x="311" y="51"/>
                </a:lnTo>
                <a:lnTo>
                  <a:pt x="338" y="51"/>
                </a:lnTo>
                <a:lnTo>
                  <a:pt x="378" y="54"/>
                </a:lnTo>
                <a:lnTo>
                  <a:pt x="394" y="66"/>
                </a:lnTo>
                <a:lnTo>
                  <a:pt x="420" y="63"/>
                </a:lnTo>
                <a:lnTo>
                  <a:pt x="457" y="60"/>
                </a:lnTo>
                <a:lnTo>
                  <a:pt x="483" y="80"/>
                </a:lnTo>
                <a:lnTo>
                  <a:pt x="498" y="84"/>
                </a:lnTo>
                <a:lnTo>
                  <a:pt x="513" y="99"/>
                </a:lnTo>
                <a:lnTo>
                  <a:pt x="521" y="121"/>
                </a:lnTo>
                <a:lnTo>
                  <a:pt x="536" y="130"/>
                </a:lnTo>
                <a:lnTo>
                  <a:pt x="555" y="130"/>
                </a:lnTo>
                <a:lnTo>
                  <a:pt x="578" y="129"/>
                </a:lnTo>
                <a:lnTo>
                  <a:pt x="601" y="130"/>
                </a:lnTo>
                <a:lnTo>
                  <a:pt x="617" y="139"/>
                </a:lnTo>
                <a:lnTo>
                  <a:pt x="630" y="132"/>
                </a:lnTo>
                <a:lnTo>
                  <a:pt x="651" y="131"/>
                </a:lnTo>
                <a:lnTo>
                  <a:pt x="672" y="118"/>
                </a:lnTo>
                <a:lnTo>
                  <a:pt x="688" y="121"/>
                </a:lnTo>
                <a:lnTo>
                  <a:pt x="716" y="117"/>
                </a:lnTo>
                <a:lnTo>
                  <a:pt x="728" y="101"/>
                </a:lnTo>
                <a:lnTo>
                  <a:pt x="761" y="88"/>
                </a:lnTo>
                <a:lnTo>
                  <a:pt x="769" y="68"/>
                </a:lnTo>
                <a:lnTo>
                  <a:pt x="786" y="58"/>
                </a:lnTo>
                <a:lnTo>
                  <a:pt x="814" y="52"/>
                </a:lnTo>
                <a:lnTo>
                  <a:pt x="829" y="60"/>
                </a:lnTo>
                <a:lnTo>
                  <a:pt x="844" y="56"/>
                </a:lnTo>
                <a:lnTo>
                  <a:pt x="862" y="63"/>
                </a:lnTo>
                <a:lnTo>
                  <a:pt x="881" y="57"/>
                </a:lnTo>
                <a:lnTo>
                  <a:pt x="917" y="63"/>
                </a:lnTo>
                <a:lnTo>
                  <a:pt x="933" y="69"/>
                </a:lnTo>
                <a:lnTo>
                  <a:pt x="951" y="53"/>
                </a:lnTo>
                <a:lnTo>
                  <a:pt x="963" y="51"/>
                </a:lnTo>
                <a:lnTo>
                  <a:pt x="977" y="57"/>
                </a:lnTo>
                <a:lnTo>
                  <a:pt x="989" y="55"/>
                </a:lnTo>
                <a:lnTo>
                  <a:pt x="1006" y="38"/>
                </a:lnTo>
                <a:lnTo>
                  <a:pt x="1035" y="33"/>
                </a:lnTo>
                <a:lnTo>
                  <a:pt x="1049" y="35"/>
                </a:lnTo>
                <a:lnTo>
                  <a:pt x="1063" y="35"/>
                </a:lnTo>
                <a:lnTo>
                  <a:pt x="1084" y="15"/>
                </a:lnTo>
                <a:lnTo>
                  <a:pt x="1096" y="6"/>
                </a:lnTo>
                <a:lnTo>
                  <a:pt x="1112" y="10"/>
                </a:lnTo>
                <a:lnTo>
                  <a:pt x="1130" y="32"/>
                </a:lnTo>
                <a:lnTo>
                  <a:pt x="1148" y="18"/>
                </a:lnTo>
                <a:lnTo>
                  <a:pt x="1164" y="0"/>
                </a:lnTo>
                <a:lnTo>
                  <a:pt x="1179" y="1"/>
                </a:lnTo>
                <a:lnTo>
                  <a:pt x="1195" y="38"/>
                </a:lnTo>
                <a:lnTo>
                  <a:pt x="1209" y="32"/>
                </a:lnTo>
                <a:lnTo>
                  <a:pt x="1227" y="16"/>
                </a:lnTo>
                <a:lnTo>
                  <a:pt x="1241" y="16"/>
                </a:lnTo>
                <a:lnTo>
                  <a:pt x="1249" y="28"/>
                </a:lnTo>
                <a:lnTo>
                  <a:pt x="1249" y="122"/>
                </a:lnTo>
                <a:lnTo>
                  <a:pt x="822" y="144"/>
                </a:lnTo>
                <a:lnTo>
                  <a:pt x="692" y="183"/>
                </a:lnTo>
                <a:lnTo>
                  <a:pt x="563" y="191"/>
                </a:lnTo>
                <a:lnTo>
                  <a:pt x="499" y="156"/>
                </a:lnTo>
                <a:lnTo>
                  <a:pt x="441" y="98"/>
                </a:lnTo>
                <a:lnTo>
                  <a:pt x="0" y="88"/>
                </a:lnTo>
                <a:lnTo>
                  <a:pt x="0" y="19"/>
                </a:lnTo>
                <a:lnTo>
                  <a:pt x="7" y="30"/>
                </a:lnTo>
                <a:lnTo>
                  <a:pt x="18" y="33"/>
                </a:lnTo>
                <a:lnTo>
                  <a:pt x="32" y="34"/>
                </a:lnTo>
                <a:lnTo>
                  <a:pt x="43" y="38"/>
                </a:lnTo>
              </a:path>
            </a:pathLst>
          </a:custGeom>
          <a:solidFill>
            <a:srgbClr val="003300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4282" name="Freeform 10"/>
          <p:cNvSpPr>
            <a:spLocks/>
          </p:cNvSpPr>
          <p:nvPr/>
        </p:nvSpPr>
        <p:spPr bwMode="auto">
          <a:xfrm>
            <a:off x="3586163" y="508000"/>
            <a:ext cx="1984375" cy="306388"/>
          </a:xfrm>
          <a:custGeom>
            <a:avLst/>
            <a:gdLst/>
            <a:ahLst/>
            <a:cxnLst>
              <a:cxn ang="0">
                <a:pos x="26" y="125"/>
              </a:cxn>
              <a:cxn ang="0">
                <a:pos x="450" y="125"/>
              </a:cxn>
              <a:cxn ang="0">
                <a:pos x="487" y="155"/>
              </a:cxn>
              <a:cxn ang="0">
                <a:pos x="532" y="175"/>
              </a:cxn>
              <a:cxn ang="0">
                <a:pos x="587" y="188"/>
              </a:cxn>
              <a:cxn ang="0">
                <a:pos x="672" y="188"/>
              </a:cxn>
              <a:cxn ang="0">
                <a:pos x="769" y="158"/>
              </a:cxn>
              <a:cxn ang="0">
                <a:pos x="811" y="125"/>
              </a:cxn>
              <a:cxn ang="0">
                <a:pos x="1224" y="124"/>
              </a:cxn>
              <a:cxn ang="0">
                <a:pos x="1243" y="114"/>
              </a:cxn>
              <a:cxn ang="0">
                <a:pos x="1249" y="96"/>
              </a:cxn>
              <a:cxn ang="0">
                <a:pos x="1238" y="0"/>
              </a:cxn>
              <a:cxn ang="0">
                <a:pos x="1227" y="18"/>
              </a:cxn>
              <a:cxn ang="0">
                <a:pos x="1218" y="33"/>
              </a:cxn>
              <a:cxn ang="0">
                <a:pos x="1196" y="24"/>
              </a:cxn>
              <a:cxn ang="0">
                <a:pos x="1170" y="14"/>
              </a:cxn>
              <a:cxn ang="0">
                <a:pos x="1138" y="33"/>
              </a:cxn>
              <a:cxn ang="0">
                <a:pos x="1117" y="24"/>
              </a:cxn>
              <a:cxn ang="0">
                <a:pos x="1089" y="19"/>
              </a:cxn>
              <a:cxn ang="0">
                <a:pos x="1074" y="38"/>
              </a:cxn>
              <a:cxn ang="0">
                <a:pos x="1046" y="33"/>
              </a:cxn>
              <a:cxn ang="0">
                <a:pos x="1007" y="38"/>
              </a:cxn>
              <a:cxn ang="0">
                <a:pos x="969" y="33"/>
              </a:cxn>
              <a:cxn ang="0">
                <a:pos x="932" y="47"/>
              </a:cxn>
              <a:cxn ang="0">
                <a:pos x="901" y="34"/>
              </a:cxn>
              <a:cxn ang="0">
                <a:pos x="847" y="44"/>
              </a:cxn>
              <a:cxn ang="0">
                <a:pos x="807" y="43"/>
              </a:cxn>
              <a:cxn ang="0">
                <a:pos x="783" y="81"/>
              </a:cxn>
              <a:cxn ang="0">
                <a:pos x="765" y="111"/>
              </a:cxn>
              <a:cxn ang="0">
                <a:pos x="729" y="122"/>
              </a:cxn>
              <a:cxn ang="0">
                <a:pos x="697" y="132"/>
              </a:cxn>
              <a:cxn ang="0">
                <a:pos x="634" y="137"/>
              </a:cxn>
              <a:cxn ang="0">
                <a:pos x="556" y="145"/>
              </a:cxn>
              <a:cxn ang="0">
                <a:pos x="499" y="116"/>
              </a:cxn>
              <a:cxn ang="0">
                <a:pos x="454" y="57"/>
              </a:cxn>
              <a:cxn ang="0">
                <a:pos x="399" y="47"/>
              </a:cxn>
              <a:cxn ang="0">
                <a:pos x="332" y="33"/>
              </a:cxn>
              <a:cxn ang="0">
                <a:pos x="262" y="24"/>
              </a:cxn>
              <a:cxn ang="0">
                <a:pos x="214" y="35"/>
              </a:cxn>
              <a:cxn ang="0">
                <a:pos x="186" y="32"/>
              </a:cxn>
              <a:cxn ang="0">
                <a:pos x="145" y="37"/>
              </a:cxn>
              <a:cxn ang="0">
                <a:pos x="102" y="35"/>
              </a:cxn>
              <a:cxn ang="0">
                <a:pos x="57" y="43"/>
              </a:cxn>
              <a:cxn ang="0">
                <a:pos x="11" y="38"/>
              </a:cxn>
              <a:cxn ang="0">
                <a:pos x="1" y="74"/>
              </a:cxn>
              <a:cxn ang="0">
                <a:pos x="9" y="118"/>
              </a:cxn>
            </a:cxnLst>
            <a:rect l="0" t="0" r="r" b="b"/>
            <a:pathLst>
              <a:path w="1250" h="193">
                <a:moveTo>
                  <a:pt x="16" y="122"/>
                </a:moveTo>
                <a:lnTo>
                  <a:pt x="26" y="125"/>
                </a:lnTo>
                <a:lnTo>
                  <a:pt x="38" y="125"/>
                </a:lnTo>
                <a:lnTo>
                  <a:pt x="450" y="125"/>
                </a:lnTo>
                <a:lnTo>
                  <a:pt x="458" y="135"/>
                </a:lnTo>
                <a:lnTo>
                  <a:pt x="487" y="155"/>
                </a:lnTo>
                <a:lnTo>
                  <a:pt x="511" y="166"/>
                </a:lnTo>
                <a:lnTo>
                  <a:pt x="532" y="175"/>
                </a:lnTo>
                <a:lnTo>
                  <a:pt x="559" y="184"/>
                </a:lnTo>
                <a:lnTo>
                  <a:pt x="587" y="188"/>
                </a:lnTo>
                <a:lnTo>
                  <a:pt x="631" y="192"/>
                </a:lnTo>
                <a:lnTo>
                  <a:pt x="672" y="188"/>
                </a:lnTo>
                <a:lnTo>
                  <a:pt x="723" y="178"/>
                </a:lnTo>
                <a:lnTo>
                  <a:pt x="769" y="158"/>
                </a:lnTo>
                <a:lnTo>
                  <a:pt x="797" y="137"/>
                </a:lnTo>
                <a:lnTo>
                  <a:pt x="811" y="125"/>
                </a:lnTo>
                <a:lnTo>
                  <a:pt x="1210" y="125"/>
                </a:lnTo>
                <a:lnTo>
                  <a:pt x="1224" y="124"/>
                </a:lnTo>
                <a:lnTo>
                  <a:pt x="1234" y="121"/>
                </a:lnTo>
                <a:lnTo>
                  <a:pt x="1243" y="114"/>
                </a:lnTo>
                <a:lnTo>
                  <a:pt x="1247" y="106"/>
                </a:lnTo>
                <a:lnTo>
                  <a:pt x="1249" y="96"/>
                </a:lnTo>
                <a:lnTo>
                  <a:pt x="1249" y="14"/>
                </a:lnTo>
                <a:lnTo>
                  <a:pt x="1238" y="0"/>
                </a:lnTo>
                <a:lnTo>
                  <a:pt x="1232" y="4"/>
                </a:lnTo>
                <a:lnTo>
                  <a:pt x="1227" y="18"/>
                </a:lnTo>
                <a:lnTo>
                  <a:pt x="1223" y="34"/>
                </a:lnTo>
                <a:lnTo>
                  <a:pt x="1218" y="33"/>
                </a:lnTo>
                <a:lnTo>
                  <a:pt x="1211" y="32"/>
                </a:lnTo>
                <a:lnTo>
                  <a:pt x="1196" y="24"/>
                </a:lnTo>
                <a:lnTo>
                  <a:pt x="1186" y="17"/>
                </a:lnTo>
                <a:lnTo>
                  <a:pt x="1170" y="14"/>
                </a:lnTo>
                <a:lnTo>
                  <a:pt x="1153" y="21"/>
                </a:lnTo>
                <a:lnTo>
                  <a:pt x="1138" y="33"/>
                </a:lnTo>
                <a:lnTo>
                  <a:pt x="1126" y="25"/>
                </a:lnTo>
                <a:lnTo>
                  <a:pt x="1117" y="24"/>
                </a:lnTo>
                <a:lnTo>
                  <a:pt x="1103" y="17"/>
                </a:lnTo>
                <a:lnTo>
                  <a:pt x="1089" y="19"/>
                </a:lnTo>
                <a:lnTo>
                  <a:pt x="1079" y="27"/>
                </a:lnTo>
                <a:lnTo>
                  <a:pt x="1074" y="38"/>
                </a:lnTo>
                <a:lnTo>
                  <a:pt x="1063" y="33"/>
                </a:lnTo>
                <a:lnTo>
                  <a:pt x="1046" y="33"/>
                </a:lnTo>
                <a:lnTo>
                  <a:pt x="1025" y="28"/>
                </a:lnTo>
                <a:lnTo>
                  <a:pt x="1007" y="38"/>
                </a:lnTo>
                <a:lnTo>
                  <a:pt x="990" y="24"/>
                </a:lnTo>
                <a:lnTo>
                  <a:pt x="969" y="33"/>
                </a:lnTo>
                <a:lnTo>
                  <a:pt x="949" y="55"/>
                </a:lnTo>
                <a:lnTo>
                  <a:pt x="932" y="47"/>
                </a:lnTo>
                <a:lnTo>
                  <a:pt x="917" y="39"/>
                </a:lnTo>
                <a:lnTo>
                  <a:pt x="901" y="34"/>
                </a:lnTo>
                <a:lnTo>
                  <a:pt x="880" y="38"/>
                </a:lnTo>
                <a:lnTo>
                  <a:pt x="847" y="44"/>
                </a:lnTo>
                <a:lnTo>
                  <a:pt x="818" y="37"/>
                </a:lnTo>
                <a:lnTo>
                  <a:pt x="807" y="43"/>
                </a:lnTo>
                <a:lnTo>
                  <a:pt x="794" y="57"/>
                </a:lnTo>
                <a:lnTo>
                  <a:pt x="783" y="81"/>
                </a:lnTo>
                <a:lnTo>
                  <a:pt x="771" y="93"/>
                </a:lnTo>
                <a:lnTo>
                  <a:pt x="765" y="111"/>
                </a:lnTo>
                <a:lnTo>
                  <a:pt x="752" y="118"/>
                </a:lnTo>
                <a:lnTo>
                  <a:pt x="729" y="122"/>
                </a:lnTo>
                <a:lnTo>
                  <a:pt x="703" y="124"/>
                </a:lnTo>
                <a:lnTo>
                  <a:pt x="697" y="132"/>
                </a:lnTo>
                <a:lnTo>
                  <a:pt x="663" y="130"/>
                </a:lnTo>
                <a:lnTo>
                  <a:pt x="634" y="137"/>
                </a:lnTo>
                <a:lnTo>
                  <a:pt x="605" y="136"/>
                </a:lnTo>
                <a:lnTo>
                  <a:pt x="556" y="145"/>
                </a:lnTo>
                <a:lnTo>
                  <a:pt x="529" y="122"/>
                </a:lnTo>
                <a:lnTo>
                  <a:pt x="499" y="116"/>
                </a:lnTo>
                <a:lnTo>
                  <a:pt x="468" y="76"/>
                </a:lnTo>
                <a:lnTo>
                  <a:pt x="454" y="57"/>
                </a:lnTo>
                <a:lnTo>
                  <a:pt x="439" y="52"/>
                </a:lnTo>
                <a:lnTo>
                  <a:pt x="399" y="47"/>
                </a:lnTo>
                <a:lnTo>
                  <a:pt x="367" y="42"/>
                </a:lnTo>
                <a:lnTo>
                  <a:pt x="332" y="33"/>
                </a:lnTo>
                <a:lnTo>
                  <a:pt x="299" y="42"/>
                </a:lnTo>
                <a:lnTo>
                  <a:pt x="262" y="24"/>
                </a:lnTo>
                <a:lnTo>
                  <a:pt x="233" y="24"/>
                </a:lnTo>
                <a:lnTo>
                  <a:pt x="214" y="35"/>
                </a:lnTo>
                <a:lnTo>
                  <a:pt x="202" y="26"/>
                </a:lnTo>
                <a:lnTo>
                  <a:pt x="186" y="32"/>
                </a:lnTo>
                <a:lnTo>
                  <a:pt x="165" y="33"/>
                </a:lnTo>
                <a:lnTo>
                  <a:pt x="145" y="37"/>
                </a:lnTo>
                <a:lnTo>
                  <a:pt x="122" y="44"/>
                </a:lnTo>
                <a:lnTo>
                  <a:pt x="102" y="35"/>
                </a:lnTo>
                <a:lnTo>
                  <a:pt x="82" y="40"/>
                </a:lnTo>
                <a:lnTo>
                  <a:pt x="57" y="43"/>
                </a:lnTo>
                <a:lnTo>
                  <a:pt x="41" y="40"/>
                </a:lnTo>
                <a:lnTo>
                  <a:pt x="11" y="38"/>
                </a:lnTo>
                <a:lnTo>
                  <a:pt x="0" y="47"/>
                </a:lnTo>
                <a:lnTo>
                  <a:pt x="1" y="74"/>
                </a:lnTo>
                <a:lnTo>
                  <a:pt x="3" y="98"/>
                </a:lnTo>
                <a:lnTo>
                  <a:pt x="9" y="118"/>
                </a:lnTo>
                <a:lnTo>
                  <a:pt x="16" y="122"/>
                </a:lnTo>
              </a:path>
            </a:pathLst>
          </a:custGeom>
          <a:gradFill rotWithShape="0">
            <a:gsLst>
              <a:gs pos="0">
                <a:srgbClr val="CC6600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4283" name="Freeform 11"/>
          <p:cNvSpPr>
            <a:spLocks/>
          </p:cNvSpPr>
          <p:nvPr/>
        </p:nvSpPr>
        <p:spPr bwMode="auto">
          <a:xfrm>
            <a:off x="3598863" y="557213"/>
            <a:ext cx="1947862" cy="228600"/>
          </a:xfrm>
          <a:custGeom>
            <a:avLst/>
            <a:gdLst/>
            <a:ahLst/>
            <a:cxnLst>
              <a:cxn ang="0">
                <a:pos x="301" y="45"/>
              </a:cxn>
              <a:cxn ang="0">
                <a:pos x="219" y="50"/>
              </a:cxn>
              <a:cxn ang="0">
                <a:pos x="97" y="50"/>
              </a:cxn>
              <a:cxn ang="0">
                <a:pos x="40" y="49"/>
              </a:cxn>
              <a:cxn ang="0">
                <a:pos x="8" y="36"/>
              </a:cxn>
              <a:cxn ang="0">
                <a:pos x="0" y="46"/>
              </a:cxn>
              <a:cxn ang="0">
                <a:pos x="46" y="64"/>
              </a:cxn>
              <a:cxn ang="0">
                <a:pos x="103" y="63"/>
              </a:cxn>
              <a:cxn ang="0">
                <a:pos x="134" y="65"/>
              </a:cxn>
              <a:cxn ang="0">
                <a:pos x="204" y="68"/>
              </a:cxn>
              <a:cxn ang="0">
                <a:pos x="341" y="63"/>
              </a:cxn>
              <a:cxn ang="0">
                <a:pos x="440" y="64"/>
              </a:cxn>
              <a:cxn ang="0">
                <a:pos x="485" y="105"/>
              </a:cxn>
              <a:cxn ang="0">
                <a:pos x="558" y="136"/>
              </a:cxn>
              <a:cxn ang="0">
                <a:pos x="642" y="143"/>
              </a:cxn>
              <a:cxn ang="0">
                <a:pos x="728" y="121"/>
              </a:cxn>
              <a:cxn ang="0">
                <a:pos x="786" y="82"/>
              </a:cxn>
              <a:cxn ang="0">
                <a:pos x="827" y="67"/>
              </a:cxn>
              <a:cxn ang="0">
                <a:pos x="937" y="68"/>
              </a:cxn>
              <a:cxn ang="0">
                <a:pos x="1021" y="67"/>
              </a:cxn>
              <a:cxn ang="0">
                <a:pos x="1118" y="67"/>
              </a:cxn>
              <a:cxn ang="0">
                <a:pos x="1211" y="69"/>
              </a:cxn>
              <a:cxn ang="0">
                <a:pos x="1226" y="34"/>
              </a:cxn>
              <a:cxn ang="0">
                <a:pos x="1211" y="37"/>
              </a:cxn>
              <a:cxn ang="0">
                <a:pos x="1171" y="59"/>
              </a:cxn>
              <a:cxn ang="0">
                <a:pos x="1064" y="56"/>
              </a:cxn>
              <a:cxn ang="0">
                <a:pos x="941" y="58"/>
              </a:cxn>
              <a:cxn ang="0">
                <a:pos x="851" y="62"/>
              </a:cxn>
              <a:cxn ang="0">
                <a:pos x="815" y="53"/>
              </a:cxn>
              <a:cxn ang="0">
                <a:pos x="809" y="32"/>
              </a:cxn>
              <a:cxn ang="0">
                <a:pos x="798" y="22"/>
              </a:cxn>
              <a:cxn ang="0">
                <a:pos x="760" y="72"/>
              </a:cxn>
              <a:cxn ang="0">
                <a:pos x="718" y="101"/>
              </a:cxn>
              <a:cxn ang="0">
                <a:pos x="671" y="112"/>
              </a:cxn>
              <a:cxn ang="0">
                <a:pos x="618" y="124"/>
              </a:cxn>
              <a:cxn ang="0">
                <a:pos x="557" y="110"/>
              </a:cxn>
              <a:cxn ang="0">
                <a:pos x="520" y="93"/>
              </a:cxn>
              <a:cxn ang="0">
                <a:pos x="486" y="86"/>
              </a:cxn>
              <a:cxn ang="0">
                <a:pos x="461" y="62"/>
              </a:cxn>
              <a:cxn ang="0">
                <a:pos x="432" y="24"/>
              </a:cxn>
              <a:cxn ang="0">
                <a:pos x="413" y="43"/>
              </a:cxn>
              <a:cxn ang="0">
                <a:pos x="339" y="48"/>
              </a:cxn>
            </a:cxnLst>
            <a:rect l="0" t="0" r="r" b="b"/>
            <a:pathLst>
              <a:path w="1227" h="144">
                <a:moveTo>
                  <a:pt x="339" y="48"/>
                </a:moveTo>
                <a:lnTo>
                  <a:pt x="301" y="45"/>
                </a:lnTo>
                <a:lnTo>
                  <a:pt x="263" y="50"/>
                </a:lnTo>
                <a:lnTo>
                  <a:pt x="219" y="50"/>
                </a:lnTo>
                <a:lnTo>
                  <a:pt x="161" y="48"/>
                </a:lnTo>
                <a:lnTo>
                  <a:pt x="97" y="50"/>
                </a:lnTo>
                <a:lnTo>
                  <a:pt x="65" y="51"/>
                </a:lnTo>
                <a:lnTo>
                  <a:pt x="40" y="49"/>
                </a:lnTo>
                <a:lnTo>
                  <a:pt x="16" y="51"/>
                </a:lnTo>
                <a:lnTo>
                  <a:pt x="8" y="36"/>
                </a:lnTo>
                <a:lnTo>
                  <a:pt x="1" y="24"/>
                </a:lnTo>
                <a:lnTo>
                  <a:pt x="0" y="46"/>
                </a:lnTo>
                <a:lnTo>
                  <a:pt x="8" y="67"/>
                </a:lnTo>
                <a:lnTo>
                  <a:pt x="46" y="64"/>
                </a:lnTo>
                <a:lnTo>
                  <a:pt x="81" y="62"/>
                </a:lnTo>
                <a:lnTo>
                  <a:pt x="103" y="63"/>
                </a:lnTo>
                <a:lnTo>
                  <a:pt x="122" y="64"/>
                </a:lnTo>
                <a:lnTo>
                  <a:pt x="134" y="65"/>
                </a:lnTo>
                <a:lnTo>
                  <a:pt x="170" y="64"/>
                </a:lnTo>
                <a:lnTo>
                  <a:pt x="204" y="68"/>
                </a:lnTo>
                <a:lnTo>
                  <a:pt x="284" y="64"/>
                </a:lnTo>
                <a:lnTo>
                  <a:pt x="341" y="63"/>
                </a:lnTo>
                <a:lnTo>
                  <a:pt x="389" y="64"/>
                </a:lnTo>
                <a:lnTo>
                  <a:pt x="440" y="64"/>
                </a:lnTo>
                <a:lnTo>
                  <a:pt x="465" y="92"/>
                </a:lnTo>
                <a:lnTo>
                  <a:pt x="485" y="105"/>
                </a:lnTo>
                <a:lnTo>
                  <a:pt x="527" y="131"/>
                </a:lnTo>
                <a:lnTo>
                  <a:pt x="558" y="136"/>
                </a:lnTo>
                <a:lnTo>
                  <a:pt x="596" y="143"/>
                </a:lnTo>
                <a:lnTo>
                  <a:pt x="642" y="143"/>
                </a:lnTo>
                <a:lnTo>
                  <a:pt x="684" y="137"/>
                </a:lnTo>
                <a:lnTo>
                  <a:pt x="728" y="121"/>
                </a:lnTo>
                <a:lnTo>
                  <a:pt x="760" y="106"/>
                </a:lnTo>
                <a:lnTo>
                  <a:pt x="786" y="82"/>
                </a:lnTo>
                <a:lnTo>
                  <a:pt x="806" y="72"/>
                </a:lnTo>
                <a:lnTo>
                  <a:pt x="827" y="67"/>
                </a:lnTo>
                <a:lnTo>
                  <a:pt x="877" y="74"/>
                </a:lnTo>
                <a:lnTo>
                  <a:pt x="937" y="68"/>
                </a:lnTo>
                <a:lnTo>
                  <a:pt x="995" y="69"/>
                </a:lnTo>
                <a:lnTo>
                  <a:pt x="1021" y="67"/>
                </a:lnTo>
                <a:lnTo>
                  <a:pt x="1071" y="70"/>
                </a:lnTo>
                <a:lnTo>
                  <a:pt x="1118" y="67"/>
                </a:lnTo>
                <a:lnTo>
                  <a:pt x="1160" y="72"/>
                </a:lnTo>
                <a:lnTo>
                  <a:pt x="1211" y="69"/>
                </a:lnTo>
                <a:lnTo>
                  <a:pt x="1223" y="56"/>
                </a:lnTo>
                <a:lnTo>
                  <a:pt x="1226" y="34"/>
                </a:lnTo>
                <a:lnTo>
                  <a:pt x="1224" y="0"/>
                </a:lnTo>
                <a:lnTo>
                  <a:pt x="1211" y="37"/>
                </a:lnTo>
                <a:lnTo>
                  <a:pt x="1204" y="55"/>
                </a:lnTo>
                <a:lnTo>
                  <a:pt x="1171" y="59"/>
                </a:lnTo>
                <a:lnTo>
                  <a:pt x="1112" y="58"/>
                </a:lnTo>
                <a:lnTo>
                  <a:pt x="1064" y="56"/>
                </a:lnTo>
                <a:lnTo>
                  <a:pt x="983" y="54"/>
                </a:lnTo>
                <a:lnTo>
                  <a:pt x="941" y="58"/>
                </a:lnTo>
                <a:lnTo>
                  <a:pt x="885" y="56"/>
                </a:lnTo>
                <a:lnTo>
                  <a:pt x="851" y="62"/>
                </a:lnTo>
                <a:lnTo>
                  <a:pt x="828" y="55"/>
                </a:lnTo>
                <a:lnTo>
                  <a:pt x="815" y="53"/>
                </a:lnTo>
                <a:lnTo>
                  <a:pt x="804" y="46"/>
                </a:lnTo>
                <a:lnTo>
                  <a:pt x="809" y="32"/>
                </a:lnTo>
                <a:lnTo>
                  <a:pt x="809" y="17"/>
                </a:lnTo>
                <a:lnTo>
                  <a:pt x="798" y="22"/>
                </a:lnTo>
                <a:lnTo>
                  <a:pt x="786" y="49"/>
                </a:lnTo>
                <a:lnTo>
                  <a:pt x="760" y="72"/>
                </a:lnTo>
                <a:lnTo>
                  <a:pt x="745" y="87"/>
                </a:lnTo>
                <a:lnTo>
                  <a:pt x="718" y="101"/>
                </a:lnTo>
                <a:lnTo>
                  <a:pt x="701" y="98"/>
                </a:lnTo>
                <a:lnTo>
                  <a:pt x="671" y="112"/>
                </a:lnTo>
                <a:lnTo>
                  <a:pt x="644" y="118"/>
                </a:lnTo>
                <a:lnTo>
                  <a:pt x="618" y="124"/>
                </a:lnTo>
                <a:lnTo>
                  <a:pt x="585" y="108"/>
                </a:lnTo>
                <a:lnTo>
                  <a:pt x="557" y="110"/>
                </a:lnTo>
                <a:lnTo>
                  <a:pt x="546" y="92"/>
                </a:lnTo>
                <a:lnTo>
                  <a:pt x="520" y="93"/>
                </a:lnTo>
                <a:lnTo>
                  <a:pt x="507" y="98"/>
                </a:lnTo>
                <a:lnTo>
                  <a:pt x="486" y="86"/>
                </a:lnTo>
                <a:lnTo>
                  <a:pt x="469" y="77"/>
                </a:lnTo>
                <a:lnTo>
                  <a:pt x="461" y="62"/>
                </a:lnTo>
                <a:lnTo>
                  <a:pt x="446" y="29"/>
                </a:lnTo>
                <a:lnTo>
                  <a:pt x="432" y="24"/>
                </a:lnTo>
                <a:lnTo>
                  <a:pt x="425" y="44"/>
                </a:lnTo>
                <a:lnTo>
                  <a:pt x="413" y="43"/>
                </a:lnTo>
                <a:lnTo>
                  <a:pt x="372" y="55"/>
                </a:lnTo>
                <a:lnTo>
                  <a:pt x="339" y="48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4284" name="Freeform 12"/>
          <p:cNvSpPr>
            <a:spLocks/>
          </p:cNvSpPr>
          <p:nvPr/>
        </p:nvSpPr>
        <p:spPr bwMode="auto">
          <a:xfrm>
            <a:off x="4868863" y="249238"/>
            <a:ext cx="122237" cy="406400"/>
          </a:xfrm>
          <a:custGeom>
            <a:avLst/>
            <a:gdLst/>
            <a:ahLst/>
            <a:cxnLst>
              <a:cxn ang="0">
                <a:pos x="51" y="6"/>
              </a:cxn>
              <a:cxn ang="0">
                <a:pos x="47" y="25"/>
              </a:cxn>
              <a:cxn ang="0">
                <a:pos x="76" y="27"/>
              </a:cxn>
              <a:cxn ang="0">
                <a:pos x="65" y="61"/>
              </a:cxn>
              <a:cxn ang="0">
                <a:pos x="66" y="87"/>
              </a:cxn>
              <a:cxn ang="0">
                <a:pos x="73" y="110"/>
              </a:cxn>
              <a:cxn ang="0">
                <a:pos x="61" y="133"/>
              </a:cxn>
              <a:cxn ang="0">
                <a:pos x="57" y="157"/>
              </a:cxn>
              <a:cxn ang="0">
                <a:pos x="51" y="181"/>
              </a:cxn>
              <a:cxn ang="0">
                <a:pos x="42" y="197"/>
              </a:cxn>
              <a:cxn ang="0">
                <a:pos x="32" y="213"/>
              </a:cxn>
              <a:cxn ang="0">
                <a:pos x="20" y="230"/>
              </a:cxn>
              <a:cxn ang="0">
                <a:pos x="13" y="241"/>
              </a:cxn>
              <a:cxn ang="0">
                <a:pos x="0" y="255"/>
              </a:cxn>
              <a:cxn ang="0">
                <a:pos x="8" y="230"/>
              </a:cxn>
              <a:cxn ang="0">
                <a:pos x="24" y="212"/>
              </a:cxn>
              <a:cxn ang="0">
                <a:pos x="21" y="192"/>
              </a:cxn>
              <a:cxn ang="0">
                <a:pos x="36" y="167"/>
              </a:cxn>
              <a:cxn ang="0">
                <a:pos x="44" y="137"/>
              </a:cxn>
              <a:cxn ang="0">
                <a:pos x="40" y="108"/>
              </a:cxn>
              <a:cxn ang="0">
                <a:pos x="43" y="85"/>
              </a:cxn>
              <a:cxn ang="0">
                <a:pos x="40" y="68"/>
              </a:cxn>
              <a:cxn ang="0">
                <a:pos x="19" y="36"/>
              </a:cxn>
              <a:cxn ang="0">
                <a:pos x="6" y="3"/>
              </a:cxn>
              <a:cxn ang="0">
                <a:pos x="50" y="0"/>
              </a:cxn>
              <a:cxn ang="0">
                <a:pos x="51" y="6"/>
              </a:cxn>
            </a:cxnLst>
            <a:rect l="0" t="0" r="r" b="b"/>
            <a:pathLst>
              <a:path w="77" h="256">
                <a:moveTo>
                  <a:pt x="51" y="6"/>
                </a:moveTo>
                <a:lnTo>
                  <a:pt x="47" y="25"/>
                </a:lnTo>
                <a:lnTo>
                  <a:pt x="76" y="27"/>
                </a:lnTo>
                <a:lnTo>
                  <a:pt x="65" y="61"/>
                </a:lnTo>
                <a:lnTo>
                  <a:pt x="66" y="87"/>
                </a:lnTo>
                <a:lnTo>
                  <a:pt x="73" y="110"/>
                </a:lnTo>
                <a:lnTo>
                  <a:pt x="61" y="133"/>
                </a:lnTo>
                <a:lnTo>
                  <a:pt x="57" y="157"/>
                </a:lnTo>
                <a:lnTo>
                  <a:pt x="51" y="181"/>
                </a:lnTo>
                <a:lnTo>
                  <a:pt x="42" y="197"/>
                </a:lnTo>
                <a:lnTo>
                  <a:pt x="32" y="213"/>
                </a:lnTo>
                <a:lnTo>
                  <a:pt x="20" y="230"/>
                </a:lnTo>
                <a:lnTo>
                  <a:pt x="13" y="241"/>
                </a:lnTo>
                <a:lnTo>
                  <a:pt x="0" y="255"/>
                </a:lnTo>
                <a:lnTo>
                  <a:pt x="8" y="230"/>
                </a:lnTo>
                <a:lnTo>
                  <a:pt x="24" y="212"/>
                </a:lnTo>
                <a:lnTo>
                  <a:pt x="21" y="192"/>
                </a:lnTo>
                <a:lnTo>
                  <a:pt x="36" y="167"/>
                </a:lnTo>
                <a:lnTo>
                  <a:pt x="44" y="137"/>
                </a:lnTo>
                <a:lnTo>
                  <a:pt x="40" y="108"/>
                </a:lnTo>
                <a:lnTo>
                  <a:pt x="43" y="85"/>
                </a:lnTo>
                <a:lnTo>
                  <a:pt x="40" y="68"/>
                </a:lnTo>
                <a:lnTo>
                  <a:pt x="19" y="36"/>
                </a:lnTo>
                <a:lnTo>
                  <a:pt x="6" y="3"/>
                </a:lnTo>
                <a:lnTo>
                  <a:pt x="50" y="0"/>
                </a:lnTo>
                <a:lnTo>
                  <a:pt x="51" y="6"/>
                </a:lnTo>
              </a:path>
            </a:pathLst>
          </a:custGeom>
          <a:gradFill rotWithShape="0">
            <a:gsLst>
              <a:gs pos="0">
                <a:srgbClr val="FFFFFF"/>
              </a:gs>
              <a:gs pos="50000">
                <a:srgbClr val="00CCFF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4285" name="Freeform 13"/>
          <p:cNvSpPr>
            <a:spLocks/>
          </p:cNvSpPr>
          <p:nvPr/>
        </p:nvSpPr>
        <p:spPr bwMode="auto">
          <a:xfrm>
            <a:off x="3605213" y="19050"/>
            <a:ext cx="1951037" cy="411163"/>
          </a:xfrm>
          <a:custGeom>
            <a:avLst/>
            <a:gdLst/>
            <a:ahLst/>
            <a:cxnLst>
              <a:cxn ang="0">
                <a:pos x="0" y="259"/>
              </a:cxn>
              <a:cxn ang="0">
                <a:pos x="5" y="154"/>
              </a:cxn>
              <a:cxn ang="0">
                <a:pos x="23" y="130"/>
              </a:cxn>
              <a:cxn ang="0">
                <a:pos x="56" y="146"/>
              </a:cxn>
              <a:cxn ang="0">
                <a:pos x="85" y="128"/>
              </a:cxn>
              <a:cxn ang="0">
                <a:pos x="117" y="144"/>
              </a:cxn>
              <a:cxn ang="0">
                <a:pos x="152" y="144"/>
              </a:cxn>
              <a:cxn ang="0">
                <a:pos x="208" y="138"/>
              </a:cxn>
              <a:cxn ang="0">
                <a:pos x="249" y="122"/>
              </a:cxn>
              <a:cxn ang="0">
                <a:pos x="289" y="138"/>
              </a:cxn>
              <a:cxn ang="0">
                <a:pos x="312" y="143"/>
              </a:cxn>
              <a:cxn ang="0">
                <a:pos x="362" y="137"/>
              </a:cxn>
              <a:cxn ang="0">
                <a:pos x="449" y="121"/>
              </a:cxn>
              <a:cxn ang="0">
                <a:pos x="499" y="83"/>
              </a:cxn>
              <a:cxn ang="0">
                <a:pos x="489" y="119"/>
              </a:cxn>
              <a:cxn ang="0">
                <a:pos x="531" y="132"/>
              </a:cxn>
              <a:cxn ang="0">
                <a:pos x="559" y="158"/>
              </a:cxn>
              <a:cxn ang="0">
                <a:pos x="586" y="178"/>
              </a:cxn>
              <a:cxn ang="0">
                <a:pos x="602" y="178"/>
              </a:cxn>
              <a:cxn ang="0">
                <a:pos x="581" y="145"/>
              </a:cxn>
              <a:cxn ang="0">
                <a:pos x="561" y="103"/>
              </a:cxn>
              <a:cxn ang="0">
                <a:pos x="547" y="82"/>
              </a:cxn>
              <a:cxn ang="0">
                <a:pos x="574" y="62"/>
              </a:cxn>
              <a:cxn ang="0">
                <a:pos x="535" y="56"/>
              </a:cxn>
              <a:cxn ang="0">
                <a:pos x="600" y="42"/>
              </a:cxn>
              <a:cxn ang="0">
                <a:pos x="676" y="55"/>
              </a:cxn>
              <a:cxn ang="0">
                <a:pos x="721" y="60"/>
              </a:cxn>
              <a:cxn ang="0">
                <a:pos x="773" y="108"/>
              </a:cxn>
              <a:cxn ang="0">
                <a:pos x="828" y="139"/>
              </a:cxn>
              <a:cxn ang="0">
                <a:pos x="879" y="141"/>
              </a:cxn>
              <a:cxn ang="0">
                <a:pos x="928" y="128"/>
              </a:cxn>
              <a:cxn ang="0">
                <a:pos x="957" y="139"/>
              </a:cxn>
              <a:cxn ang="0">
                <a:pos x="981" y="130"/>
              </a:cxn>
              <a:cxn ang="0">
                <a:pos x="1015" y="146"/>
              </a:cxn>
              <a:cxn ang="0">
                <a:pos x="1041" y="144"/>
              </a:cxn>
              <a:cxn ang="0">
                <a:pos x="1063" y="130"/>
              </a:cxn>
              <a:cxn ang="0">
                <a:pos x="1099" y="146"/>
              </a:cxn>
              <a:cxn ang="0">
                <a:pos x="1128" y="139"/>
              </a:cxn>
              <a:cxn ang="0">
                <a:pos x="1154" y="149"/>
              </a:cxn>
              <a:cxn ang="0">
                <a:pos x="1197" y="138"/>
              </a:cxn>
              <a:cxn ang="0">
                <a:pos x="1221" y="165"/>
              </a:cxn>
              <a:cxn ang="0">
                <a:pos x="1229" y="154"/>
              </a:cxn>
              <a:cxn ang="0">
                <a:pos x="1224" y="112"/>
              </a:cxn>
              <a:cxn ang="0">
                <a:pos x="1187" y="93"/>
              </a:cxn>
              <a:cxn ang="0">
                <a:pos x="1140" y="101"/>
              </a:cxn>
              <a:cxn ang="0">
                <a:pos x="1099" y="93"/>
              </a:cxn>
              <a:cxn ang="0">
                <a:pos x="1040" y="95"/>
              </a:cxn>
              <a:cxn ang="0">
                <a:pos x="996" y="93"/>
              </a:cxn>
              <a:cxn ang="0">
                <a:pos x="955" y="96"/>
              </a:cxn>
              <a:cxn ang="0">
                <a:pos x="909" y="96"/>
              </a:cxn>
              <a:cxn ang="0">
                <a:pos x="861" y="97"/>
              </a:cxn>
              <a:cxn ang="0">
                <a:pos x="826" y="96"/>
              </a:cxn>
              <a:cxn ang="0">
                <a:pos x="785" y="69"/>
              </a:cxn>
              <a:cxn ang="0">
                <a:pos x="727" y="30"/>
              </a:cxn>
              <a:cxn ang="0">
                <a:pos x="644" y="2"/>
              </a:cxn>
              <a:cxn ang="0">
                <a:pos x="560" y="8"/>
              </a:cxn>
              <a:cxn ang="0">
                <a:pos x="474" y="45"/>
              </a:cxn>
              <a:cxn ang="0">
                <a:pos x="399" y="95"/>
              </a:cxn>
              <a:cxn ang="0">
                <a:pos x="328" y="97"/>
              </a:cxn>
              <a:cxn ang="0">
                <a:pos x="231" y="96"/>
              </a:cxn>
              <a:cxn ang="0">
                <a:pos x="109" y="93"/>
              </a:cxn>
              <a:cxn ang="0">
                <a:pos x="19" y="96"/>
              </a:cxn>
              <a:cxn ang="0">
                <a:pos x="0" y="132"/>
              </a:cxn>
            </a:cxnLst>
            <a:rect l="0" t="0" r="r" b="b"/>
            <a:pathLst>
              <a:path w="1229" h="259">
                <a:moveTo>
                  <a:pt x="0" y="175"/>
                </a:moveTo>
                <a:lnTo>
                  <a:pt x="0" y="219"/>
                </a:lnTo>
                <a:lnTo>
                  <a:pt x="0" y="259"/>
                </a:lnTo>
                <a:lnTo>
                  <a:pt x="3" y="226"/>
                </a:lnTo>
                <a:lnTo>
                  <a:pt x="4" y="201"/>
                </a:lnTo>
                <a:lnTo>
                  <a:pt x="5" y="154"/>
                </a:lnTo>
                <a:lnTo>
                  <a:pt x="8" y="132"/>
                </a:lnTo>
                <a:lnTo>
                  <a:pt x="16" y="124"/>
                </a:lnTo>
                <a:lnTo>
                  <a:pt x="23" y="130"/>
                </a:lnTo>
                <a:lnTo>
                  <a:pt x="33" y="131"/>
                </a:lnTo>
                <a:lnTo>
                  <a:pt x="47" y="138"/>
                </a:lnTo>
                <a:lnTo>
                  <a:pt x="56" y="146"/>
                </a:lnTo>
                <a:lnTo>
                  <a:pt x="66" y="146"/>
                </a:lnTo>
                <a:lnTo>
                  <a:pt x="75" y="141"/>
                </a:lnTo>
                <a:lnTo>
                  <a:pt x="85" y="128"/>
                </a:lnTo>
                <a:lnTo>
                  <a:pt x="93" y="129"/>
                </a:lnTo>
                <a:lnTo>
                  <a:pt x="108" y="139"/>
                </a:lnTo>
                <a:lnTo>
                  <a:pt x="117" y="144"/>
                </a:lnTo>
                <a:lnTo>
                  <a:pt x="126" y="149"/>
                </a:lnTo>
                <a:lnTo>
                  <a:pt x="136" y="151"/>
                </a:lnTo>
                <a:lnTo>
                  <a:pt x="152" y="144"/>
                </a:lnTo>
                <a:lnTo>
                  <a:pt x="171" y="158"/>
                </a:lnTo>
                <a:lnTo>
                  <a:pt x="185" y="151"/>
                </a:lnTo>
                <a:lnTo>
                  <a:pt x="208" y="138"/>
                </a:lnTo>
                <a:lnTo>
                  <a:pt x="222" y="138"/>
                </a:lnTo>
                <a:lnTo>
                  <a:pt x="238" y="127"/>
                </a:lnTo>
                <a:lnTo>
                  <a:pt x="249" y="122"/>
                </a:lnTo>
                <a:lnTo>
                  <a:pt x="265" y="136"/>
                </a:lnTo>
                <a:lnTo>
                  <a:pt x="278" y="132"/>
                </a:lnTo>
                <a:lnTo>
                  <a:pt x="289" y="138"/>
                </a:lnTo>
                <a:lnTo>
                  <a:pt x="296" y="138"/>
                </a:lnTo>
                <a:lnTo>
                  <a:pt x="305" y="138"/>
                </a:lnTo>
                <a:lnTo>
                  <a:pt x="312" y="143"/>
                </a:lnTo>
                <a:lnTo>
                  <a:pt x="323" y="138"/>
                </a:lnTo>
                <a:lnTo>
                  <a:pt x="331" y="124"/>
                </a:lnTo>
                <a:lnTo>
                  <a:pt x="362" y="137"/>
                </a:lnTo>
                <a:lnTo>
                  <a:pt x="376" y="152"/>
                </a:lnTo>
                <a:lnTo>
                  <a:pt x="382" y="176"/>
                </a:lnTo>
                <a:lnTo>
                  <a:pt x="449" y="121"/>
                </a:lnTo>
                <a:lnTo>
                  <a:pt x="465" y="101"/>
                </a:lnTo>
                <a:lnTo>
                  <a:pt x="481" y="91"/>
                </a:lnTo>
                <a:lnTo>
                  <a:pt x="499" y="83"/>
                </a:lnTo>
                <a:lnTo>
                  <a:pt x="496" y="98"/>
                </a:lnTo>
                <a:lnTo>
                  <a:pt x="476" y="123"/>
                </a:lnTo>
                <a:lnTo>
                  <a:pt x="489" y="119"/>
                </a:lnTo>
                <a:lnTo>
                  <a:pt x="508" y="110"/>
                </a:lnTo>
                <a:lnTo>
                  <a:pt x="522" y="116"/>
                </a:lnTo>
                <a:lnTo>
                  <a:pt x="531" y="132"/>
                </a:lnTo>
                <a:lnTo>
                  <a:pt x="526" y="146"/>
                </a:lnTo>
                <a:lnTo>
                  <a:pt x="544" y="148"/>
                </a:lnTo>
                <a:lnTo>
                  <a:pt x="559" y="158"/>
                </a:lnTo>
                <a:lnTo>
                  <a:pt x="565" y="170"/>
                </a:lnTo>
                <a:lnTo>
                  <a:pt x="578" y="167"/>
                </a:lnTo>
                <a:lnTo>
                  <a:pt x="586" y="178"/>
                </a:lnTo>
                <a:lnTo>
                  <a:pt x="598" y="196"/>
                </a:lnTo>
                <a:lnTo>
                  <a:pt x="608" y="193"/>
                </a:lnTo>
                <a:lnTo>
                  <a:pt x="602" y="178"/>
                </a:lnTo>
                <a:lnTo>
                  <a:pt x="598" y="162"/>
                </a:lnTo>
                <a:lnTo>
                  <a:pt x="590" y="156"/>
                </a:lnTo>
                <a:lnTo>
                  <a:pt x="581" y="145"/>
                </a:lnTo>
                <a:lnTo>
                  <a:pt x="586" y="122"/>
                </a:lnTo>
                <a:lnTo>
                  <a:pt x="579" y="106"/>
                </a:lnTo>
                <a:lnTo>
                  <a:pt x="561" y="103"/>
                </a:lnTo>
                <a:lnTo>
                  <a:pt x="566" y="91"/>
                </a:lnTo>
                <a:lnTo>
                  <a:pt x="578" y="81"/>
                </a:lnTo>
                <a:lnTo>
                  <a:pt x="547" y="82"/>
                </a:lnTo>
                <a:lnTo>
                  <a:pt x="561" y="75"/>
                </a:lnTo>
                <a:lnTo>
                  <a:pt x="587" y="64"/>
                </a:lnTo>
                <a:lnTo>
                  <a:pt x="574" y="62"/>
                </a:lnTo>
                <a:lnTo>
                  <a:pt x="540" y="71"/>
                </a:lnTo>
                <a:lnTo>
                  <a:pt x="524" y="65"/>
                </a:lnTo>
                <a:lnTo>
                  <a:pt x="535" y="56"/>
                </a:lnTo>
                <a:lnTo>
                  <a:pt x="559" y="53"/>
                </a:lnTo>
                <a:lnTo>
                  <a:pt x="579" y="50"/>
                </a:lnTo>
                <a:lnTo>
                  <a:pt x="600" y="42"/>
                </a:lnTo>
                <a:lnTo>
                  <a:pt x="635" y="37"/>
                </a:lnTo>
                <a:lnTo>
                  <a:pt x="660" y="41"/>
                </a:lnTo>
                <a:lnTo>
                  <a:pt x="676" y="55"/>
                </a:lnTo>
                <a:lnTo>
                  <a:pt x="692" y="63"/>
                </a:lnTo>
                <a:lnTo>
                  <a:pt x="704" y="57"/>
                </a:lnTo>
                <a:lnTo>
                  <a:pt x="721" y="60"/>
                </a:lnTo>
                <a:lnTo>
                  <a:pt x="741" y="72"/>
                </a:lnTo>
                <a:lnTo>
                  <a:pt x="758" y="88"/>
                </a:lnTo>
                <a:lnTo>
                  <a:pt x="773" y="108"/>
                </a:lnTo>
                <a:lnTo>
                  <a:pt x="797" y="115"/>
                </a:lnTo>
                <a:lnTo>
                  <a:pt x="816" y="128"/>
                </a:lnTo>
                <a:lnTo>
                  <a:pt x="828" y="139"/>
                </a:lnTo>
                <a:lnTo>
                  <a:pt x="846" y="151"/>
                </a:lnTo>
                <a:lnTo>
                  <a:pt x="866" y="147"/>
                </a:lnTo>
                <a:lnTo>
                  <a:pt x="879" y="141"/>
                </a:lnTo>
                <a:lnTo>
                  <a:pt x="904" y="141"/>
                </a:lnTo>
                <a:lnTo>
                  <a:pt x="917" y="126"/>
                </a:lnTo>
                <a:lnTo>
                  <a:pt x="928" y="128"/>
                </a:lnTo>
                <a:lnTo>
                  <a:pt x="936" y="128"/>
                </a:lnTo>
                <a:lnTo>
                  <a:pt x="946" y="134"/>
                </a:lnTo>
                <a:lnTo>
                  <a:pt x="957" y="139"/>
                </a:lnTo>
                <a:lnTo>
                  <a:pt x="965" y="129"/>
                </a:lnTo>
                <a:lnTo>
                  <a:pt x="974" y="126"/>
                </a:lnTo>
                <a:lnTo>
                  <a:pt x="981" y="130"/>
                </a:lnTo>
                <a:lnTo>
                  <a:pt x="989" y="124"/>
                </a:lnTo>
                <a:lnTo>
                  <a:pt x="1005" y="132"/>
                </a:lnTo>
                <a:lnTo>
                  <a:pt x="1015" y="146"/>
                </a:lnTo>
                <a:lnTo>
                  <a:pt x="1025" y="147"/>
                </a:lnTo>
                <a:lnTo>
                  <a:pt x="1032" y="149"/>
                </a:lnTo>
                <a:lnTo>
                  <a:pt x="1041" y="144"/>
                </a:lnTo>
                <a:lnTo>
                  <a:pt x="1048" y="138"/>
                </a:lnTo>
                <a:lnTo>
                  <a:pt x="1054" y="136"/>
                </a:lnTo>
                <a:lnTo>
                  <a:pt x="1063" y="130"/>
                </a:lnTo>
                <a:lnTo>
                  <a:pt x="1074" y="130"/>
                </a:lnTo>
                <a:lnTo>
                  <a:pt x="1084" y="139"/>
                </a:lnTo>
                <a:lnTo>
                  <a:pt x="1099" y="146"/>
                </a:lnTo>
                <a:lnTo>
                  <a:pt x="1112" y="139"/>
                </a:lnTo>
                <a:lnTo>
                  <a:pt x="1119" y="136"/>
                </a:lnTo>
                <a:lnTo>
                  <a:pt x="1128" y="139"/>
                </a:lnTo>
                <a:lnTo>
                  <a:pt x="1135" y="141"/>
                </a:lnTo>
                <a:lnTo>
                  <a:pt x="1144" y="149"/>
                </a:lnTo>
                <a:lnTo>
                  <a:pt x="1154" y="149"/>
                </a:lnTo>
                <a:lnTo>
                  <a:pt x="1166" y="146"/>
                </a:lnTo>
                <a:lnTo>
                  <a:pt x="1180" y="143"/>
                </a:lnTo>
                <a:lnTo>
                  <a:pt x="1197" y="138"/>
                </a:lnTo>
                <a:lnTo>
                  <a:pt x="1209" y="143"/>
                </a:lnTo>
                <a:lnTo>
                  <a:pt x="1216" y="150"/>
                </a:lnTo>
                <a:lnTo>
                  <a:pt x="1221" y="165"/>
                </a:lnTo>
                <a:lnTo>
                  <a:pt x="1225" y="189"/>
                </a:lnTo>
                <a:lnTo>
                  <a:pt x="1229" y="222"/>
                </a:lnTo>
                <a:lnTo>
                  <a:pt x="1229" y="154"/>
                </a:lnTo>
                <a:lnTo>
                  <a:pt x="1229" y="137"/>
                </a:lnTo>
                <a:lnTo>
                  <a:pt x="1227" y="126"/>
                </a:lnTo>
                <a:lnTo>
                  <a:pt x="1224" y="112"/>
                </a:lnTo>
                <a:lnTo>
                  <a:pt x="1218" y="100"/>
                </a:lnTo>
                <a:lnTo>
                  <a:pt x="1205" y="95"/>
                </a:lnTo>
                <a:lnTo>
                  <a:pt x="1187" y="93"/>
                </a:lnTo>
                <a:lnTo>
                  <a:pt x="1172" y="95"/>
                </a:lnTo>
                <a:lnTo>
                  <a:pt x="1156" y="91"/>
                </a:lnTo>
                <a:lnTo>
                  <a:pt x="1140" y="101"/>
                </a:lnTo>
                <a:lnTo>
                  <a:pt x="1124" y="96"/>
                </a:lnTo>
                <a:lnTo>
                  <a:pt x="1110" y="93"/>
                </a:lnTo>
                <a:lnTo>
                  <a:pt x="1099" y="93"/>
                </a:lnTo>
                <a:lnTo>
                  <a:pt x="1071" y="96"/>
                </a:lnTo>
                <a:lnTo>
                  <a:pt x="1056" y="98"/>
                </a:lnTo>
                <a:lnTo>
                  <a:pt x="1040" y="95"/>
                </a:lnTo>
                <a:lnTo>
                  <a:pt x="1024" y="99"/>
                </a:lnTo>
                <a:lnTo>
                  <a:pt x="1004" y="95"/>
                </a:lnTo>
                <a:lnTo>
                  <a:pt x="996" y="93"/>
                </a:lnTo>
                <a:lnTo>
                  <a:pt x="981" y="93"/>
                </a:lnTo>
                <a:lnTo>
                  <a:pt x="966" y="91"/>
                </a:lnTo>
                <a:lnTo>
                  <a:pt x="955" y="96"/>
                </a:lnTo>
                <a:lnTo>
                  <a:pt x="946" y="95"/>
                </a:lnTo>
                <a:lnTo>
                  <a:pt x="926" y="93"/>
                </a:lnTo>
                <a:lnTo>
                  <a:pt x="909" y="96"/>
                </a:lnTo>
                <a:lnTo>
                  <a:pt x="894" y="96"/>
                </a:lnTo>
                <a:lnTo>
                  <a:pt x="876" y="91"/>
                </a:lnTo>
                <a:lnTo>
                  <a:pt x="861" y="97"/>
                </a:lnTo>
                <a:lnTo>
                  <a:pt x="849" y="93"/>
                </a:lnTo>
                <a:lnTo>
                  <a:pt x="838" y="99"/>
                </a:lnTo>
                <a:lnTo>
                  <a:pt x="826" y="96"/>
                </a:lnTo>
                <a:lnTo>
                  <a:pt x="812" y="93"/>
                </a:lnTo>
                <a:lnTo>
                  <a:pt x="804" y="88"/>
                </a:lnTo>
                <a:lnTo>
                  <a:pt x="785" y="69"/>
                </a:lnTo>
                <a:lnTo>
                  <a:pt x="764" y="52"/>
                </a:lnTo>
                <a:lnTo>
                  <a:pt x="745" y="40"/>
                </a:lnTo>
                <a:lnTo>
                  <a:pt x="727" y="30"/>
                </a:lnTo>
                <a:lnTo>
                  <a:pt x="700" y="17"/>
                </a:lnTo>
                <a:lnTo>
                  <a:pt x="672" y="8"/>
                </a:lnTo>
                <a:lnTo>
                  <a:pt x="644" y="2"/>
                </a:lnTo>
                <a:lnTo>
                  <a:pt x="617" y="0"/>
                </a:lnTo>
                <a:lnTo>
                  <a:pt x="591" y="2"/>
                </a:lnTo>
                <a:lnTo>
                  <a:pt x="560" y="8"/>
                </a:lnTo>
                <a:lnTo>
                  <a:pt x="528" y="17"/>
                </a:lnTo>
                <a:lnTo>
                  <a:pt x="500" y="29"/>
                </a:lnTo>
                <a:lnTo>
                  <a:pt x="474" y="45"/>
                </a:lnTo>
                <a:lnTo>
                  <a:pt x="452" y="63"/>
                </a:lnTo>
                <a:lnTo>
                  <a:pt x="426" y="87"/>
                </a:lnTo>
                <a:lnTo>
                  <a:pt x="399" y="95"/>
                </a:lnTo>
                <a:lnTo>
                  <a:pt x="376" y="99"/>
                </a:lnTo>
                <a:lnTo>
                  <a:pt x="352" y="101"/>
                </a:lnTo>
                <a:lnTo>
                  <a:pt x="328" y="97"/>
                </a:lnTo>
                <a:lnTo>
                  <a:pt x="309" y="97"/>
                </a:lnTo>
                <a:lnTo>
                  <a:pt x="249" y="97"/>
                </a:lnTo>
                <a:lnTo>
                  <a:pt x="231" y="96"/>
                </a:lnTo>
                <a:lnTo>
                  <a:pt x="180" y="99"/>
                </a:lnTo>
                <a:lnTo>
                  <a:pt x="148" y="97"/>
                </a:lnTo>
                <a:lnTo>
                  <a:pt x="109" y="93"/>
                </a:lnTo>
                <a:lnTo>
                  <a:pt x="61" y="95"/>
                </a:lnTo>
                <a:lnTo>
                  <a:pt x="32" y="95"/>
                </a:lnTo>
                <a:lnTo>
                  <a:pt x="19" y="96"/>
                </a:lnTo>
                <a:lnTo>
                  <a:pt x="10" y="101"/>
                </a:lnTo>
                <a:lnTo>
                  <a:pt x="2" y="113"/>
                </a:lnTo>
                <a:lnTo>
                  <a:pt x="0" y="132"/>
                </a:lnTo>
                <a:lnTo>
                  <a:pt x="0" y="152"/>
                </a:lnTo>
                <a:lnTo>
                  <a:pt x="0" y="175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4286" name="Freeform 14"/>
          <p:cNvSpPr>
            <a:spLocks/>
          </p:cNvSpPr>
          <p:nvPr/>
        </p:nvSpPr>
        <p:spPr bwMode="auto">
          <a:xfrm>
            <a:off x="4191000" y="234950"/>
            <a:ext cx="90488" cy="400050"/>
          </a:xfrm>
          <a:custGeom>
            <a:avLst/>
            <a:gdLst/>
            <a:ahLst/>
            <a:cxnLst>
              <a:cxn ang="0">
                <a:pos x="13" y="6"/>
              </a:cxn>
              <a:cxn ang="0">
                <a:pos x="17" y="25"/>
              </a:cxn>
              <a:cxn ang="0">
                <a:pos x="13" y="34"/>
              </a:cxn>
              <a:cxn ang="0">
                <a:pos x="6" y="62"/>
              </a:cxn>
              <a:cxn ang="0">
                <a:pos x="1" y="86"/>
              </a:cxn>
              <a:cxn ang="0">
                <a:pos x="0" y="108"/>
              </a:cxn>
              <a:cxn ang="0">
                <a:pos x="5" y="135"/>
              </a:cxn>
              <a:cxn ang="0">
                <a:pos x="8" y="160"/>
              </a:cxn>
              <a:cxn ang="0">
                <a:pos x="13" y="184"/>
              </a:cxn>
              <a:cxn ang="0">
                <a:pos x="27" y="200"/>
              </a:cxn>
              <a:cxn ang="0">
                <a:pos x="32" y="217"/>
              </a:cxn>
              <a:cxn ang="0">
                <a:pos x="45" y="234"/>
              </a:cxn>
              <a:cxn ang="0">
                <a:pos x="56" y="251"/>
              </a:cxn>
              <a:cxn ang="0">
                <a:pos x="51" y="235"/>
              </a:cxn>
              <a:cxn ang="0">
                <a:pos x="40" y="216"/>
              </a:cxn>
              <a:cxn ang="0">
                <a:pos x="43" y="196"/>
              </a:cxn>
              <a:cxn ang="0">
                <a:pos x="28" y="170"/>
              </a:cxn>
              <a:cxn ang="0">
                <a:pos x="15" y="140"/>
              </a:cxn>
              <a:cxn ang="0">
                <a:pos x="12" y="94"/>
              </a:cxn>
              <a:cxn ang="0">
                <a:pos x="17" y="64"/>
              </a:cxn>
              <a:cxn ang="0">
                <a:pos x="25" y="34"/>
              </a:cxn>
              <a:cxn ang="0">
                <a:pos x="27" y="12"/>
              </a:cxn>
              <a:cxn ang="0">
                <a:pos x="15" y="0"/>
              </a:cxn>
              <a:cxn ang="0">
                <a:pos x="13" y="6"/>
              </a:cxn>
            </a:cxnLst>
            <a:rect l="0" t="0" r="r" b="b"/>
            <a:pathLst>
              <a:path w="57" h="252">
                <a:moveTo>
                  <a:pt x="13" y="6"/>
                </a:moveTo>
                <a:lnTo>
                  <a:pt x="17" y="25"/>
                </a:lnTo>
                <a:lnTo>
                  <a:pt x="13" y="34"/>
                </a:lnTo>
                <a:lnTo>
                  <a:pt x="6" y="62"/>
                </a:lnTo>
                <a:lnTo>
                  <a:pt x="1" y="86"/>
                </a:lnTo>
                <a:lnTo>
                  <a:pt x="0" y="108"/>
                </a:lnTo>
                <a:lnTo>
                  <a:pt x="5" y="135"/>
                </a:lnTo>
                <a:lnTo>
                  <a:pt x="8" y="160"/>
                </a:lnTo>
                <a:lnTo>
                  <a:pt x="13" y="184"/>
                </a:lnTo>
                <a:lnTo>
                  <a:pt x="27" y="200"/>
                </a:lnTo>
                <a:lnTo>
                  <a:pt x="32" y="217"/>
                </a:lnTo>
                <a:lnTo>
                  <a:pt x="45" y="234"/>
                </a:lnTo>
                <a:lnTo>
                  <a:pt x="56" y="251"/>
                </a:lnTo>
                <a:lnTo>
                  <a:pt x="51" y="235"/>
                </a:lnTo>
                <a:lnTo>
                  <a:pt x="40" y="216"/>
                </a:lnTo>
                <a:lnTo>
                  <a:pt x="43" y="196"/>
                </a:lnTo>
                <a:lnTo>
                  <a:pt x="28" y="170"/>
                </a:lnTo>
                <a:lnTo>
                  <a:pt x="15" y="140"/>
                </a:lnTo>
                <a:lnTo>
                  <a:pt x="12" y="94"/>
                </a:lnTo>
                <a:lnTo>
                  <a:pt x="17" y="64"/>
                </a:lnTo>
                <a:lnTo>
                  <a:pt x="25" y="34"/>
                </a:lnTo>
                <a:lnTo>
                  <a:pt x="27" y="12"/>
                </a:lnTo>
                <a:lnTo>
                  <a:pt x="15" y="0"/>
                </a:lnTo>
                <a:lnTo>
                  <a:pt x="13" y="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63500" y="153988"/>
            <a:ext cx="3435350" cy="520700"/>
            <a:chOff x="40" y="97"/>
            <a:chExt cx="2164" cy="328"/>
          </a:xfrm>
        </p:grpSpPr>
        <p:sp>
          <p:nvSpPr>
            <p:cNvPr id="54288" name="Freeform 16"/>
            <p:cNvSpPr>
              <a:spLocks/>
            </p:cNvSpPr>
            <p:nvPr/>
          </p:nvSpPr>
          <p:spPr bwMode="auto">
            <a:xfrm>
              <a:off x="40" y="97"/>
              <a:ext cx="2164" cy="267"/>
            </a:xfrm>
            <a:custGeom>
              <a:avLst/>
              <a:gdLst/>
              <a:ahLst/>
              <a:cxnLst>
                <a:cxn ang="0">
                  <a:pos x="29" y="3"/>
                </a:cxn>
                <a:cxn ang="0">
                  <a:pos x="46" y="0"/>
                </a:cxn>
                <a:cxn ang="0">
                  <a:pos x="2096" y="0"/>
                </a:cxn>
                <a:cxn ang="0">
                  <a:pos x="2120" y="2"/>
                </a:cxn>
                <a:cxn ang="0">
                  <a:pos x="2137" y="9"/>
                </a:cxn>
                <a:cxn ang="0">
                  <a:pos x="2152" y="26"/>
                </a:cxn>
                <a:cxn ang="0">
                  <a:pos x="2160" y="46"/>
                </a:cxn>
                <a:cxn ang="0">
                  <a:pos x="2163" y="69"/>
                </a:cxn>
                <a:cxn ang="0">
                  <a:pos x="2163" y="266"/>
                </a:cxn>
                <a:cxn ang="0">
                  <a:pos x="81" y="266"/>
                </a:cxn>
                <a:cxn ang="0">
                  <a:pos x="0" y="266"/>
                </a:cxn>
                <a:cxn ang="0">
                  <a:pos x="0" y="82"/>
                </a:cxn>
                <a:cxn ang="0">
                  <a:pos x="1" y="55"/>
                </a:cxn>
                <a:cxn ang="0">
                  <a:pos x="9" y="29"/>
                </a:cxn>
                <a:cxn ang="0">
                  <a:pos x="16" y="15"/>
                </a:cxn>
                <a:cxn ang="0">
                  <a:pos x="29" y="3"/>
                </a:cxn>
              </a:cxnLst>
              <a:rect l="0" t="0" r="r" b="b"/>
              <a:pathLst>
                <a:path w="2164" h="267">
                  <a:moveTo>
                    <a:pt x="29" y="3"/>
                  </a:moveTo>
                  <a:lnTo>
                    <a:pt x="46" y="0"/>
                  </a:lnTo>
                  <a:lnTo>
                    <a:pt x="2096" y="0"/>
                  </a:lnTo>
                  <a:lnTo>
                    <a:pt x="2120" y="2"/>
                  </a:lnTo>
                  <a:lnTo>
                    <a:pt x="2137" y="9"/>
                  </a:lnTo>
                  <a:lnTo>
                    <a:pt x="2152" y="26"/>
                  </a:lnTo>
                  <a:lnTo>
                    <a:pt x="2160" y="46"/>
                  </a:lnTo>
                  <a:lnTo>
                    <a:pt x="2163" y="69"/>
                  </a:lnTo>
                  <a:lnTo>
                    <a:pt x="2163" y="266"/>
                  </a:lnTo>
                  <a:lnTo>
                    <a:pt x="81" y="266"/>
                  </a:lnTo>
                  <a:lnTo>
                    <a:pt x="0" y="266"/>
                  </a:lnTo>
                  <a:lnTo>
                    <a:pt x="0" y="82"/>
                  </a:lnTo>
                  <a:lnTo>
                    <a:pt x="1" y="55"/>
                  </a:lnTo>
                  <a:lnTo>
                    <a:pt x="9" y="29"/>
                  </a:lnTo>
                  <a:lnTo>
                    <a:pt x="16" y="15"/>
                  </a:lnTo>
                  <a:lnTo>
                    <a:pt x="29" y="3"/>
                  </a:lnTo>
                </a:path>
              </a:pathLst>
            </a:custGeom>
            <a:gradFill rotWithShape="0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289" name="Freeform 17"/>
            <p:cNvSpPr>
              <a:spLocks/>
            </p:cNvSpPr>
            <p:nvPr/>
          </p:nvSpPr>
          <p:spPr bwMode="auto">
            <a:xfrm>
              <a:off x="40" y="268"/>
              <a:ext cx="2164" cy="115"/>
            </a:xfrm>
            <a:custGeom>
              <a:avLst/>
              <a:gdLst/>
              <a:ahLst/>
              <a:cxnLst>
                <a:cxn ang="0">
                  <a:pos x="105" y="39"/>
                </a:cxn>
                <a:cxn ang="0">
                  <a:pos x="170" y="39"/>
                </a:cxn>
                <a:cxn ang="0">
                  <a:pos x="221" y="58"/>
                </a:cxn>
                <a:cxn ang="0">
                  <a:pos x="305" y="47"/>
                </a:cxn>
                <a:cxn ang="0">
                  <a:pos x="400" y="41"/>
                </a:cxn>
                <a:cxn ang="0">
                  <a:pos x="466" y="53"/>
                </a:cxn>
                <a:cxn ang="0">
                  <a:pos x="538" y="47"/>
                </a:cxn>
                <a:cxn ang="0">
                  <a:pos x="654" y="50"/>
                </a:cxn>
                <a:cxn ang="0">
                  <a:pos x="728" y="58"/>
                </a:cxn>
                <a:cxn ang="0">
                  <a:pos x="815" y="35"/>
                </a:cxn>
                <a:cxn ang="0">
                  <a:pos x="880" y="56"/>
                </a:cxn>
                <a:cxn ang="0">
                  <a:pos x="968" y="52"/>
                </a:cxn>
                <a:cxn ang="0">
                  <a:pos x="1013" y="56"/>
                </a:cxn>
                <a:cxn ang="0">
                  <a:pos x="1053" y="35"/>
                </a:cxn>
                <a:cxn ang="0">
                  <a:pos x="1105" y="21"/>
                </a:cxn>
                <a:cxn ang="0">
                  <a:pos x="1167" y="19"/>
                </a:cxn>
                <a:cxn ang="0">
                  <a:pos x="1218" y="13"/>
                </a:cxn>
                <a:cxn ang="0">
                  <a:pos x="1265" y="29"/>
                </a:cxn>
                <a:cxn ang="0">
                  <a:pos x="1316" y="41"/>
                </a:cxn>
                <a:cxn ang="0">
                  <a:pos x="1399" y="33"/>
                </a:cxn>
                <a:cxn ang="0">
                  <a:pos x="1436" y="55"/>
                </a:cxn>
                <a:cxn ang="0">
                  <a:pos x="1493" y="58"/>
                </a:cxn>
                <a:cxn ang="0">
                  <a:pos x="1589" y="58"/>
                </a:cxn>
                <a:cxn ang="0">
                  <a:pos x="1647" y="49"/>
                </a:cxn>
                <a:cxn ang="0">
                  <a:pos x="1691" y="53"/>
                </a:cxn>
                <a:cxn ang="0">
                  <a:pos x="1743" y="35"/>
                </a:cxn>
                <a:cxn ang="0">
                  <a:pos x="1817" y="33"/>
                </a:cxn>
                <a:cxn ang="0">
                  <a:pos x="1878" y="13"/>
                </a:cxn>
                <a:cxn ang="0">
                  <a:pos x="1926" y="9"/>
                </a:cxn>
                <a:cxn ang="0">
                  <a:pos x="1988" y="17"/>
                </a:cxn>
                <a:cxn ang="0">
                  <a:pos x="2042" y="1"/>
                </a:cxn>
                <a:cxn ang="0">
                  <a:pos x="2093" y="29"/>
                </a:cxn>
                <a:cxn ang="0">
                  <a:pos x="2150" y="14"/>
                </a:cxn>
                <a:cxn ang="0">
                  <a:pos x="2163" y="114"/>
                </a:cxn>
                <a:cxn ang="0">
                  <a:pos x="893" y="92"/>
                </a:cxn>
                <a:cxn ang="0">
                  <a:pos x="0" y="18"/>
                </a:cxn>
                <a:cxn ang="0">
                  <a:pos x="32" y="31"/>
                </a:cxn>
                <a:cxn ang="0">
                  <a:pos x="75" y="35"/>
                </a:cxn>
              </a:cxnLst>
              <a:rect l="0" t="0" r="r" b="b"/>
              <a:pathLst>
                <a:path w="2164" h="115">
                  <a:moveTo>
                    <a:pt x="75" y="35"/>
                  </a:moveTo>
                  <a:lnTo>
                    <a:pt x="105" y="39"/>
                  </a:lnTo>
                  <a:lnTo>
                    <a:pt x="138" y="35"/>
                  </a:lnTo>
                  <a:lnTo>
                    <a:pt x="170" y="39"/>
                  </a:lnTo>
                  <a:lnTo>
                    <a:pt x="195" y="50"/>
                  </a:lnTo>
                  <a:lnTo>
                    <a:pt x="221" y="58"/>
                  </a:lnTo>
                  <a:lnTo>
                    <a:pt x="266" y="51"/>
                  </a:lnTo>
                  <a:lnTo>
                    <a:pt x="305" y="47"/>
                  </a:lnTo>
                  <a:lnTo>
                    <a:pt x="360" y="47"/>
                  </a:lnTo>
                  <a:lnTo>
                    <a:pt x="400" y="41"/>
                  </a:lnTo>
                  <a:lnTo>
                    <a:pt x="435" y="47"/>
                  </a:lnTo>
                  <a:lnTo>
                    <a:pt x="466" y="53"/>
                  </a:lnTo>
                  <a:lnTo>
                    <a:pt x="494" y="55"/>
                  </a:lnTo>
                  <a:lnTo>
                    <a:pt x="538" y="47"/>
                  </a:lnTo>
                  <a:lnTo>
                    <a:pt x="586" y="47"/>
                  </a:lnTo>
                  <a:lnTo>
                    <a:pt x="654" y="50"/>
                  </a:lnTo>
                  <a:lnTo>
                    <a:pt x="683" y="61"/>
                  </a:lnTo>
                  <a:lnTo>
                    <a:pt x="728" y="58"/>
                  </a:lnTo>
                  <a:lnTo>
                    <a:pt x="773" y="41"/>
                  </a:lnTo>
                  <a:lnTo>
                    <a:pt x="815" y="35"/>
                  </a:lnTo>
                  <a:lnTo>
                    <a:pt x="844" y="41"/>
                  </a:lnTo>
                  <a:lnTo>
                    <a:pt x="880" y="56"/>
                  </a:lnTo>
                  <a:lnTo>
                    <a:pt x="921" y="62"/>
                  </a:lnTo>
                  <a:lnTo>
                    <a:pt x="968" y="52"/>
                  </a:lnTo>
                  <a:lnTo>
                    <a:pt x="989" y="49"/>
                  </a:lnTo>
                  <a:lnTo>
                    <a:pt x="1013" y="56"/>
                  </a:lnTo>
                  <a:lnTo>
                    <a:pt x="1032" y="47"/>
                  </a:lnTo>
                  <a:lnTo>
                    <a:pt x="1053" y="35"/>
                  </a:lnTo>
                  <a:lnTo>
                    <a:pt x="1078" y="24"/>
                  </a:lnTo>
                  <a:lnTo>
                    <a:pt x="1105" y="21"/>
                  </a:lnTo>
                  <a:lnTo>
                    <a:pt x="1136" y="24"/>
                  </a:lnTo>
                  <a:lnTo>
                    <a:pt x="1167" y="19"/>
                  </a:lnTo>
                  <a:lnTo>
                    <a:pt x="1198" y="13"/>
                  </a:lnTo>
                  <a:lnTo>
                    <a:pt x="1218" y="13"/>
                  </a:lnTo>
                  <a:lnTo>
                    <a:pt x="1237" y="15"/>
                  </a:lnTo>
                  <a:lnTo>
                    <a:pt x="1265" y="29"/>
                  </a:lnTo>
                  <a:lnTo>
                    <a:pt x="1293" y="27"/>
                  </a:lnTo>
                  <a:lnTo>
                    <a:pt x="1316" y="41"/>
                  </a:lnTo>
                  <a:lnTo>
                    <a:pt x="1361" y="41"/>
                  </a:lnTo>
                  <a:lnTo>
                    <a:pt x="1399" y="33"/>
                  </a:lnTo>
                  <a:lnTo>
                    <a:pt x="1417" y="44"/>
                  </a:lnTo>
                  <a:lnTo>
                    <a:pt x="1436" y="55"/>
                  </a:lnTo>
                  <a:lnTo>
                    <a:pt x="1462" y="52"/>
                  </a:lnTo>
                  <a:lnTo>
                    <a:pt x="1493" y="58"/>
                  </a:lnTo>
                  <a:lnTo>
                    <a:pt x="1526" y="52"/>
                  </a:lnTo>
                  <a:lnTo>
                    <a:pt x="1589" y="58"/>
                  </a:lnTo>
                  <a:lnTo>
                    <a:pt x="1616" y="64"/>
                  </a:lnTo>
                  <a:lnTo>
                    <a:pt x="1647" y="49"/>
                  </a:lnTo>
                  <a:lnTo>
                    <a:pt x="1667" y="48"/>
                  </a:lnTo>
                  <a:lnTo>
                    <a:pt x="1691" y="53"/>
                  </a:lnTo>
                  <a:lnTo>
                    <a:pt x="1714" y="51"/>
                  </a:lnTo>
                  <a:lnTo>
                    <a:pt x="1743" y="35"/>
                  </a:lnTo>
                  <a:lnTo>
                    <a:pt x="1793" y="31"/>
                  </a:lnTo>
                  <a:lnTo>
                    <a:pt x="1817" y="33"/>
                  </a:lnTo>
                  <a:lnTo>
                    <a:pt x="1842" y="33"/>
                  </a:lnTo>
                  <a:lnTo>
                    <a:pt x="1878" y="13"/>
                  </a:lnTo>
                  <a:lnTo>
                    <a:pt x="1899" y="6"/>
                  </a:lnTo>
                  <a:lnTo>
                    <a:pt x="1926" y="9"/>
                  </a:lnTo>
                  <a:lnTo>
                    <a:pt x="1957" y="29"/>
                  </a:lnTo>
                  <a:lnTo>
                    <a:pt x="1988" y="17"/>
                  </a:lnTo>
                  <a:lnTo>
                    <a:pt x="2017" y="0"/>
                  </a:lnTo>
                  <a:lnTo>
                    <a:pt x="2042" y="1"/>
                  </a:lnTo>
                  <a:lnTo>
                    <a:pt x="2071" y="35"/>
                  </a:lnTo>
                  <a:lnTo>
                    <a:pt x="2093" y="29"/>
                  </a:lnTo>
                  <a:lnTo>
                    <a:pt x="2125" y="15"/>
                  </a:lnTo>
                  <a:lnTo>
                    <a:pt x="2150" y="14"/>
                  </a:lnTo>
                  <a:lnTo>
                    <a:pt x="2163" y="26"/>
                  </a:lnTo>
                  <a:lnTo>
                    <a:pt x="2163" y="114"/>
                  </a:lnTo>
                  <a:lnTo>
                    <a:pt x="909" y="89"/>
                  </a:lnTo>
                  <a:lnTo>
                    <a:pt x="893" y="92"/>
                  </a:lnTo>
                  <a:lnTo>
                    <a:pt x="0" y="82"/>
                  </a:lnTo>
                  <a:lnTo>
                    <a:pt x="0" y="18"/>
                  </a:lnTo>
                  <a:lnTo>
                    <a:pt x="13" y="27"/>
                  </a:lnTo>
                  <a:lnTo>
                    <a:pt x="32" y="31"/>
                  </a:lnTo>
                  <a:lnTo>
                    <a:pt x="56" y="32"/>
                  </a:lnTo>
                  <a:lnTo>
                    <a:pt x="75" y="35"/>
                  </a:lnTo>
                </a:path>
              </a:pathLst>
            </a:custGeom>
            <a:solidFill>
              <a:srgbClr val="003300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290" name="Freeform 18"/>
            <p:cNvSpPr>
              <a:spLocks/>
            </p:cNvSpPr>
            <p:nvPr/>
          </p:nvSpPr>
          <p:spPr bwMode="auto">
            <a:xfrm>
              <a:off x="40" y="307"/>
              <a:ext cx="2164" cy="118"/>
            </a:xfrm>
            <a:custGeom>
              <a:avLst/>
              <a:gdLst/>
              <a:ahLst/>
              <a:cxnLst>
                <a:cxn ang="0">
                  <a:pos x="46" y="116"/>
                </a:cxn>
                <a:cxn ang="0">
                  <a:pos x="2096" y="117"/>
                </a:cxn>
                <a:cxn ang="0">
                  <a:pos x="2137" y="113"/>
                </a:cxn>
                <a:cxn ang="0">
                  <a:pos x="2160" y="98"/>
                </a:cxn>
                <a:cxn ang="0">
                  <a:pos x="2163" y="13"/>
                </a:cxn>
                <a:cxn ang="0">
                  <a:pos x="2134" y="4"/>
                </a:cxn>
                <a:cxn ang="0">
                  <a:pos x="2118" y="32"/>
                </a:cxn>
                <a:cxn ang="0">
                  <a:pos x="2097" y="29"/>
                </a:cxn>
                <a:cxn ang="0">
                  <a:pos x="2054" y="16"/>
                </a:cxn>
                <a:cxn ang="0">
                  <a:pos x="1998" y="20"/>
                </a:cxn>
                <a:cxn ang="0">
                  <a:pos x="1951" y="23"/>
                </a:cxn>
                <a:cxn ang="0">
                  <a:pos x="1910" y="16"/>
                </a:cxn>
                <a:cxn ang="0">
                  <a:pos x="1868" y="25"/>
                </a:cxn>
                <a:cxn ang="0">
                  <a:pos x="1841" y="31"/>
                </a:cxn>
                <a:cxn ang="0">
                  <a:pos x="1776" y="26"/>
                </a:cxn>
                <a:cxn ang="0">
                  <a:pos x="1716" y="22"/>
                </a:cxn>
                <a:cxn ang="0">
                  <a:pos x="1644" y="51"/>
                </a:cxn>
                <a:cxn ang="0">
                  <a:pos x="1589" y="36"/>
                </a:cxn>
                <a:cxn ang="0">
                  <a:pos x="1524" y="35"/>
                </a:cxn>
                <a:cxn ang="0">
                  <a:pos x="1417" y="34"/>
                </a:cxn>
                <a:cxn ang="0">
                  <a:pos x="1367" y="31"/>
                </a:cxn>
                <a:cxn ang="0">
                  <a:pos x="1327" y="22"/>
                </a:cxn>
                <a:cxn ang="0">
                  <a:pos x="1237" y="41"/>
                </a:cxn>
                <a:cxn ang="0">
                  <a:pos x="1159" y="31"/>
                </a:cxn>
                <a:cxn ang="0">
                  <a:pos x="1065" y="36"/>
                </a:cxn>
                <a:cxn ang="0">
                  <a:pos x="988" y="36"/>
                </a:cxn>
                <a:cxn ang="0">
                  <a:pos x="897" y="48"/>
                </a:cxn>
                <a:cxn ang="0">
                  <a:pos x="801" y="42"/>
                </a:cxn>
                <a:cxn ang="0">
                  <a:pos x="692" y="44"/>
                </a:cxn>
                <a:cxn ang="0">
                  <a:pos x="575" y="31"/>
                </a:cxn>
                <a:cxn ang="0">
                  <a:pos x="454" y="22"/>
                </a:cxn>
                <a:cxn ang="0">
                  <a:pos x="371" y="33"/>
                </a:cxn>
                <a:cxn ang="0">
                  <a:pos x="322" y="29"/>
                </a:cxn>
                <a:cxn ang="0">
                  <a:pos x="252" y="34"/>
                </a:cxn>
                <a:cxn ang="0">
                  <a:pos x="176" y="33"/>
                </a:cxn>
                <a:cxn ang="0">
                  <a:pos x="99" y="40"/>
                </a:cxn>
                <a:cxn ang="0">
                  <a:pos x="20" y="35"/>
                </a:cxn>
                <a:cxn ang="0">
                  <a:pos x="2" y="69"/>
                </a:cxn>
                <a:cxn ang="0">
                  <a:pos x="16" y="110"/>
                </a:cxn>
              </a:cxnLst>
              <a:rect l="0" t="0" r="r" b="b"/>
              <a:pathLst>
                <a:path w="2164" h="118">
                  <a:moveTo>
                    <a:pt x="29" y="114"/>
                  </a:moveTo>
                  <a:lnTo>
                    <a:pt x="46" y="116"/>
                  </a:lnTo>
                  <a:lnTo>
                    <a:pt x="66" y="117"/>
                  </a:lnTo>
                  <a:lnTo>
                    <a:pt x="2096" y="117"/>
                  </a:lnTo>
                  <a:lnTo>
                    <a:pt x="2120" y="115"/>
                  </a:lnTo>
                  <a:lnTo>
                    <a:pt x="2137" y="113"/>
                  </a:lnTo>
                  <a:lnTo>
                    <a:pt x="2152" y="106"/>
                  </a:lnTo>
                  <a:lnTo>
                    <a:pt x="2160" y="98"/>
                  </a:lnTo>
                  <a:lnTo>
                    <a:pt x="2163" y="90"/>
                  </a:lnTo>
                  <a:lnTo>
                    <a:pt x="2163" y="13"/>
                  </a:lnTo>
                  <a:lnTo>
                    <a:pt x="2144" y="0"/>
                  </a:lnTo>
                  <a:lnTo>
                    <a:pt x="2134" y="4"/>
                  </a:lnTo>
                  <a:lnTo>
                    <a:pt x="2125" y="17"/>
                  </a:lnTo>
                  <a:lnTo>
                    <a:pt x="2118" y="32"/>
                  </a:lnTo>
                  <a:lnTo>
                    <a:pt x="2109" y="31"/>
                  </a:lnTo>
                  <a:lnTo>
                    <a:pt x="2097" y="29"/>
                  </a:lnTo>
                  <a:lnTo>
                    <a:pt x="2071" y="22"/>
                  </a:lnTo>
                  <a:lnTo>
                    <a:pt x="2054" y="16"/>
                  </a:lnTo>
                  <a:lnTo>
                    <a:pt x="2027" y="13"/>
                  </a:lnTo>
                  <a:lnTo>
                    <a:pt x="1998" y="20"/>
                  </a:lnTo>
                  <a:lnTo>
                    <a:pt x="1970" y="31"/>
                  </a:lnTo>
                  <a:lnTo>
                    <a:pt x="1951" y="23"/>
                  </a:lnTo>
                  <a:lnTo>
                    <a:pt x="1934" y="22"/>
                  </a:lnTo>
                  <a:lnTo>
                    <a:pt x="1910" y="16"/>
                  </a:lnTo>
                  <a:lnTo>
                    <a:pt x="1885" y="18"/>
                  </a:lnTo>
                  <a:lnTo>
                    <a:pt x="1868" y="25"/>
                  </a:lnTo>
                  <a:lnTo>
                    <a:pt x="1861" y="35"/>
                  </a:lnTo>
                  <a:lnTo>
                    <a:pt x="1841" y="31"/>
                  </a:lnTo>
                  <a:lnTo>
                    <a:pt x="1813" y="31"/>
                  </a:lnTo>
                  <a:lnTo>
                    <a:pt x="1776" y="26"/>
                  </a:lnTo>
                  <a:lnTo>
                    <a:pt x="1744" y="35"/>
                  </a:lnTo>
                  <a:lnTo>
                    <a:pt x="1716" y="22"/>
                  </a:lnTo>
                  <a:lnTo>
                    <a:pt x="1679" y="31"/>
                  </a:lnTo>
                  <a:lnTo>
                    <a:pt x="1644" y="51"/>
                  </a:lnTo>
                  <a:lnTo>
                    <a:pt x="1614" y="44"/>
                  </a:lnTo>
                  <a:lnTo>
                    <a:pt x="1589" y="36"/>
                  </a:lnTo>
                  <a:lnTo>
                    <a:pt x="1560" y="32"/>
                  </a:lnTo>
                  <a:lnTo>
                    <a:pt x="1524" y="35"/>
                  </a:lnTo>
                  <a:lnTo>
                    <a:pt x="1467" y="41"/>
                  </a:lnTo>
                  <a:lnTo>
                    <a:pt x="1417" y="34"/>
                  </a:lnTo>
                  <a:lnTo>
                    <a:pt x="1395" y="38"/>
                  </a:lnTo>
                  <a:lnTo>
                    <a:pt x="1367" y="31"/>
                  </a:lnTo>
                  <a:lnTo>
                    <a:pt x="1348" y="23"/>
                  </a:lnTo>
                  <a:lnTo>
                    <a:pt x="1327" y="22"/>
                  </a:lnTo>
                  <a:lnTo>
                    <a:pt x="1287" y="26"/>
                  </a:lnTo>
                  <a:lnTo>
                    <a:pt x="1237" y="41"/>
                  </a:lnTo>
                  <a:lnTo>
                    <a:pt x="1194" y="28"/>
                  </a:lnTo>
                  <a:lnTo>
                    <a:pt x="1159" y="31"/>
                  </a:lnTo>
                  <a:lnTo>
                    <a:pt x="1125" y="48"/>
                  </a:lnTo>
                  <a:lnTo>
                    <a:pt x="1065" y="36"/>
                  </a:lnTo>
                  <a:lnTo>
                    <a:pt x="1019" y="42"/>
                  </a:lnTo>
                  <a:lnTo>
                    <a:pt x="988" y="36"/>
                  </a:lnTo>
                  <a:lnTo>
                    <a:pt x="943" y="39"/>
                  </a:lnTo>
                  <a:lnTo>
                    <a:pt x="897" y="48"/>
                  </a:lnTo>
                  <a:lnTo>
                    <a:pt x="866" y="45"/>
                  </a:lnTo>
                  <a:lnTo>
                    <a:pt x="801" y="42"/>
                  </a:lnTo>
                  <a:lnTo>
                    <a:pt x="760" y="48"/>
                  </a:lnTo>
                  <a:lnTo>
                    <a:pt x="692" y="44"/>
                  </a:lnTo>
                  <a:lnTo>
                    <a:pt x="636" y="39"/>
                  </a:lnTo>
                  <a:lnTo>
                    <a:pt x="575" y="31"/>
                  </a:lnTo>
                  <a:lnTo>
                    <a:pt x="518" y="39"/>
                  </a:lnTo>
                  <a:lnTo>
                    <a:pt x="454" y="22"/>
                  </a:lnTo>
                  <a:lnTo>
                    <a:pt x="404" y="22"/>
                  </a:lnTo>
                  <a:lnTo>
                    <a:pt x="371" y="33"/>
                  </a:lnTo>
                  <a:lnTo>
                    <a:pt x="349" y="24"/>
                  </a:lnTo>
                  <a:lnTo>
                    <a:pt x="322" y="29"/>
                  </a:lnTo>
                  <a:lnTo>
                    <a:pt x="287" y="31"/>
                  </a:lnTo>
                  <a:lnTo>
                    <a:pt x="252" y="34"/>
                  </a:lnTo>
                  <a:lnTo>
                    <a:pt x="211" y="41"/>
                  </a:lnTo>
                  <a:lnTo>
                    <a:pt x="176" y="33"/>
                  </a:lnTo>
                  <a:lnTo>
                    <a:pt x="143" y="37"/>
                  </a:lnTo>
                  <a:lnTo>
                    <a:pt x="99" y="40"/>
                  </a:lnTo>
                  <a:lnTo>
                    <a:pt x="71" y="37"/>
                  </a:lnTo>
                  <a:lnTo>
                    <a:pt x="20" y="35"/>
                  </a:lnTo>
                  <a:lnTo>
                    <a:pt x="0" y="44"/>
                  </a:lnTo>
                  <a:lnTo>
                    <a:pt x="2" y="69"/>
                  </a:lnTo>
                  <a:lnTo>
                    <a:pt x="5" y="91"/>
                  </a:lnTo>
                  <a:lnTo>
                    <a:pt x="16" y="110"/>
                  </a:lnTo>
                  <a:lnTo>
                    <a:pt x="29" y="114"/>
                  </a:lnTo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291" name="Freeform 19"/>
            <p:cNvSpPr>
              <a:spLocks/>
            </p:cNvSpPr>
            <p:nvPr/>
          </p:nvSpPr>
          <p:spPr bwMode="auto">
            <a:xfrm>
              <a:off x="52" y="104"/>
              <a:ext cx="2130" cy="153"/>
            </a:xfrm>
            <a:custGeom>
              <a:avLst/>
              <a:gdLst/>
              <a:ahLst/>
              <a:cxnLst>
                <a:cxn ang="0">
                  <a:pos x="0" y="115"/>
                </a:cxn>
                <a:cxn ang="0">
                  <a:pos x="5" y="122"/>
                </a:cxn>
                <a:cxn ang="0">
                  <a:pos x="9" y="55"/>
                </a:cxn>
                <a:cxn ang="0">
                  <a:pos x="28" y="27"/>
                </a:cxn>
                <a:cxn ang="0">
                  <a:pos x="101" y="24"/>
                </a:cxn>
                <a:cxn ang="0">
                  <a:pos x="243" y="28"/>
                </a:cxn>
                <a:cxn ang="0">
                  <a:pos x="378" y="26"/>
                </a:cxn>
                <a:cxn ang="0">
                  <a:pos x="537" y="28"/>
                </a:cxn>
                <a:cxn ang="0">
                  <a:pos x="645" y="24"/>
                </a:cxn>
                <a:cxn ang="0">
                  <a:pos x="735" y="24"/>
                </a:cxn>
                <a:cxn ang="0">
                  <a:pos x="870" y="31"/>
                </a:cxn>
                <a:cxn ang="0">
                  <a:pos x="968" y="33"/>
                </a:cxn>
                <a:cxn ang="0">
                  <a:pos x="1080" y="28"/>
                </a:cxn>
                <a:cxn ang="0">
                  <a:pos x="1212" y="38"/>
                </a:cxn>
                <a:cxn ang="0">
                  <a:pos x="1316" y="35"/>
                </a:cxn>
                <a:cxn ang="0">
                  <a:pos x="1414" y="30"/>
                </a:cxn>
                <a:cxn ang="0">
                  <a:pos x="1526" y="34"/>
                </a:cxn>
                <a:cxn ang="0">
                  <a:pos x="1621" y="30"/>
                </a:cxn>
                <a:cxn ang="0">
                  <a:pos x="1714" y="27"/>
                </a:cxn>
                <a:cxn ang="0">
                  <a:pos x="1781" y="30"/>
                </a:cxn>
                <a:cxn ang="0">
                  <a:pos x="1914" y="24"/>
                </a:cxn>
                <a:cxn ang="0">
                  <a:pos x="2046" y="31"/>
                </a:cxn>
                <a:cxn ang="0">
                  <a:pos x="2094" y="44"/>
                </a:cxn>
                <a:cxn ang="0">
                  <a:pos x="2115" y="64"/>
                </a:cxn>
                <a:cxn ang="0">
                  <a:pos x="2129" y="117"/>
                </a:cxn>
                <a:cxn ang="0">
                  <a:pos x="2129" y="39"/>
                </a:cxn>
                <a:cxn ang="0">
                  <a:pos x="2120" y="15"/>
                </a:cxn>
                <a:cxn ang="0">
                  <a:pos x="1974" y="5"/>
                </a:cxn>
                <a:cxn ang="0">
                  <a:pos x="1856" y="1"/>
                </a:cxn>
                <a:cxn ang="0">
                  <a:pos x="1774" y="3"/>
                </a:cxn>
                <a:cxn ang="0">
                  <a:pos x="1658" y="7"/>
                </a:cxn>
                <a:cxn ang="0">
                  <a:pos x="1453" y="5"/>
                </a:cxn>
                <a:cxn ang="0">
                  <a:pos x="1312" y="6"/>
                </a:cxn>
                <a:cxn ang="0">
                  <a:pos x="1212" y="5"/>
                </a:cxn>
                <a:cxn ang="0">
                  <a:pos x="1135" y="4"/>
                </a:cxn>
                <a:cxn ang="0">
                  <a:pos x="1000" y="5"/>
                </a:cxn>
                <a:cxn ang="0">
                  <a:pos x="837" y="6"/>
                </a:cxn>
                <a:cxn ang="0">
                  <a:pos x="652" y="4"/>
                </a:cxn>
                <a:cxn ang="0">
                  <a:pos x="569" y="2"/>
                </a:cxn>
                <a:cxn ang="0">
                  <a:pos x="431" y="2"/>
                </a:cxn>
                <a:cxn ang="0">
                  <a:pos x="256" y="2"/>
                </a:cxn>
                <a:cxn ang="0">
                  <a:pos x="107" y="0"/>
                </a:cxn>
                <a:cxn ang="0">
                  <a:pos x="34" y="1"/>
                </a:cxn>
                <a:cxn ang="0">
                  <a:pos x="5" y="17"/>
                </a:cxn>
                <a:cxn ang="0">
                  <a:pos x="0" y="53"/>
                </a:cxn>
              </a:cxnLst>
              <a:rect l="0" t="0" r="r" b="b"/>
              <a:pathLst>
                <a:path w="2130" h="153">
                  <a:moveTo>
                    <a:pt x="0" y="74"/>
                  </a:moveTo>
                  <a:lnTo>
                    <a:pt x="0" y="115"/>
                  </a:lnTo>
                  <a:lnTo>
                    <a:pt x="0" y="152"/>
                  </a:lnTo>
                  <a:lnTo>
                    <a:pt x="5" y="122"/>
                  </a:lnTo>
                  <a:lnTo>
                    <a:pt x="7" y="98"/>
                  </a:lnTo>
                  <a:lnTo>
                    <a:pt x="9" y="55"/>
                  </a:lnTo>
                  <a:lnTo>
                    <a:pt x="15" y="34"/>
                  </a:lnTo>
                  <a:lnTo>
                    <a:pt x="28" y="27"/>
                  </a:lnTo>
                  <a:lnTo>
                    <a:pt x="60" y="22"/>
                  </a:lnTo>
                  <a:lnTo>
                    <a:pt x="101" y="24"/>
                  </a:lnTo>
                  <a:lnTo>
                    <a:pt x="200" y="24"/>
                  </a:lnTo>
                  <a:lnTo>
                    <a:pt x="243" y="28"/>
                  </a:lnTo>
                  <a:lnTo>
                    <a:pt x="306" y="24"/>
                  </a:lnTo>
                  <a:lnTo>
                    <a:pt x="378" y="26"/>
                  </a:lnTo>
                  <a:lnTo>
                    <a:pt x="431" y="25"/>
                  </a:lnTo>
                  <a:lnTo>
                    <a:pt x="537" y="28"/>
                  </a:lnTo>
                  <a:lnTo>
                    <a:pt x="574" y="27"/>
                  </a:lnTo>
                  <a:lnTo>
                    <a:pt x="645" y="24"/>
                  </a:lnTo>
                  <a:lnTo>
                    <a:pt x="669" y="29"/>
                  </a:lnTo>
                  <a:lnTo>
                    <a:pt x="735" y="24"/>
                  </a:lnTo>
                  <a:lnTo>
                    <a:pt x="836" y="27"/>
                  </a:lnTo>
                  <a:lnTo>
                    <a:pt x="870" y="31"/>
                  </a:lnTo>
                  <a:lnTo>
                    <a:pt x="923" y="28"/>
                  </a:lnTo>
                  <a:lnTo>
                    <a:pt x="968" y="33"/>
                  </a:lnTo>
                  <a:lnTo>
                    <a:pt x="1006" y="33"/>
                  </a:lnTo>
                  <a:lnTo>
                    <a:pt x="1080" y="28"/>
                  </a:lnTo>
                  <a:lnTo>
                    <a:pt x="1150" y="31"/>
                  </a:lnTo>
                  <a:lnTo>
                    <a:pt x="1212" y="38"/>
                  </a:lnTo>
                  <a:lnTo>
                    <a:pt x="1232" y="39"/>
                  </a:lnTo>
                  <a:lnTo>
                    <a:pt x="1316" y="35"/>
                  </a:lnTo>
                  <a:lnTo>
                    <a:pt x="1395" y="32"/>
                  </a:lnTo>
                  <a:lnTo>
                    <a:pt x="1414" y="30"/>
                  </a:lnTo>
                  <a:lnTo>
                    <a:pt x="1444" y="31"/>
                  </a:lnTo>
                  <a:lnTo>
                    <a:pt x="1526" y="34"/>
                  </a:lnTo>
                  <a:lnTo>
                    <a:pt x="1589" y="29"/>
                  </a:lnTo>
                  <a:lnTo>
                    <a:pt x="1621" y="30"/>
                  </a:lnTo>
                  <a:lnTo>
                    <a:pt x="1672" y="31"/>
                  </a:lnTo>
                  <a:lnTo>
                    <a:pt x="1714" y="27"/>
                  </a:lnTo>
                  <a:lnTo>
                    <a:pt x="1743" y="24"/>
                  </a:lnTo>
                  <a:lnTo>
                    <a:pt x="1781" y="30"/>
                  </a:lnTo>
                  <a:lnTo>
                    <a:pt x="1861" y="32"/>
                  </a:lnTo>
                  <a:lnTo>
                    <a:pt x="1914" y="24"/>
                  </a:lnTo>
                  <a:lnTo>
                    <a:pt x="1991" y="31"/>
                  </a:lnTo>
                  <a:lnTo>
                    <a:pt x="2046" y="31"/>
                  </a:lnTo>
                  <a:lnTo>
                    <a:pt x="2075" y="31"/>
                  </a:lnTo>
                  <a:lnTo>
                    <a:pt x="2094" y="44"/>
                  </a:lnTo>
                  <a:lnTo>
                    <a:pt x="2106" y="51"/>
                  </a:lnTo>
                  <a:lnTo>
                    <a:pt x="2115" y="64"/>
                  </a:lnTo>
                  <a:lnTo>
                    <a:pt x="2122" y="87"/>
                  </a:lnTo>
                  <a:lnTo>
                    <a:pt x="2129" y="117"/>
                  </a:lnTo>
                  <a:lnTo>
                    <a:pt x="2129" y="55"/>
                  </a:lnTo>
                  <a:lnTo>
                    <a:pt x="2129" y="39"/>
                  </a:lnTo>
                  <a:lnTo>
                    <a:pt x="2125" y="28"/>
                  </a:lnTo>
                  <a:lnTo>
                    <a:pt x="2120" y="15"/>
                  </a:lnTo>
                  <a:lnTo>
                    <a:pt x="2090" y="7"/>
                  </a:lnTo>
                  <a:lnTo>
                    <a:pt x="1974" y="5"/>
                  </a:lnTo>
                  <a:lnTo>
                    <a:pt x="1947" y="1"/>
                  </a:lnTo>
                  <a:lnTo>
                    <a:pt x="1856" y="1"/>
                  </a:lnTo>
                  <a:lnTo>
                    <a:pt x="1829" y="3"/>
                  </a:lnTo>
                  <a:lnTo>
                    <a:pt x="1774" y="3"/>
                  </a:lnTo>
                  <a:lnTo>
                    <a:pt x="1733" y="2"/>
                  </a:lnTo>
                  <a:lnTo>
                    <a:pt x="1658" y="7"/>
                  </a:lnTo>
                  <a:lnTo>
                    <a:pt x="1502" y="3"/>
                  </a:lnTo>
                  <a:lnTo>
                    <a:pt x="1453" y="5"/>
                  </a:lnTo>
                  <a:lnTo>
                    <a:pt x="1367" y="9"/>
                  </a:lnTo>
                  <a:lnTo>
                    <a:pt x="1312" y="6"/>
                  </a:lnTo>
                  <a:lnTo>
                    <a:pt x="1257" y="5"/>
                  </a:lnTo>
                  <a:lnTo>
                    <a:pt x="1212" y="5"/>
                  </a:lnTo>
                  <a:lnTo>
                    <a:pt x="1164" y="8"/>
                  </a:lnTo>
                  <a:lnTo>
                    <a:pt x="1135" y="4"/>
                  </a:lnTo>
                  <a:lnTo>
                    <a:pt x="1031" y="5"/>
                  </a:lnTo>
                  <a:lnTo>
                    <a:pt x="1000" y="5"/>
                  </a:lnTo>
                  <a:lnTo>
                    <a:pt x="945" y="4"/>
                  </a:lnTo>
                  <a:lnTo>
                    <a:pt x="837" y="6"/>
                  </a:lnTo>
                  <a:lnTo>
                    <a:pt x="741" y="4"/>
                  </a:lnTo>
                  <a:lnTo>
                    <a:pt x="652" y="4"/>
                  </a:lnTo>
                  <a:lnTo>
                    <a:pt x="610" y="5"/>
                  </a:lnTo>
                  <a:lnTo>
                    <a:pt x="569" y="2"/>
                  </a:lnTo>
                  <a:lnTo>
                    <a:pt x="535" y="2"/>
                  </a:lnTo>
                  <a:lnTo>
                    <a:pt x="431" y="2"/>
                  </a:lnTo>
                  <a:lnTo>
                    <a:pt x="312" y="4"/>
                  </a:lnTo>
                  <a:lnTo>
                    <a:pt x="256" y="2"/>
                  </a:lnTo>
                  <a:lnTo>
                    <a:pt x="190" y="4"/>
                  </a:lnTo>
                  <a:lnTo>
                    <a:pt x="107" y="0"/>
                  </a:lnTo>
                  <a:lnTo>
                    <a:pt x="56" y="0"/>
                  </a:lnTo>
                  <a:lnTo>
                    <a:pt x="34" y="1"/>
                  </a:lnTo>
                  <a:lnTo>
                    <a:pt x="19" y="5"/>
                  </a:lnTo>
                  <a:lnTo>
                    <a:pt x="5" y="17"/>
                  </a:lnTo>
                  <a:lnTo>
                    <a:pt x="1" y="35"/>
                  </a:lnTo>
                  <a:lnTo>
                    <a:pt x="0" y="53"/>
                  </a:lnTo>
                  <a:lnTo>
                    <a:pt x="0" y="74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292" name="Freeform 20"/>
            <p:cNvSpPr>
              <a:spLocks/>
            </p:cNvSpPr>
            <p:nvPr/>
          </p:nvSpPr>
          <p:spPr bwMode="auto">
            <a:xfrm>
              <a:off x="57" y="347"/>
              <a:ext cx="2128" cy="62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6" y="12"/>
                </a:cxn>
                <a:cxn ang="0">
                  <a:pos x="8" y="39"/>
                </a:cxn>
                <a:cxn ang="0">
                  <a:pos x="27" y="49"/>
                </a:cxn>
                <a:cxn ang="0">
                  <a:pos x="59" y="47"/>
                </a:cxn>
                <a:cxn ang="0">
                  <a:pos x="110" y="47"/>
                </a:cxn>
                <a:cxn ang="0">
                  <a:pos x="162" y="48"/>
                </a:cxn>
                <a:cxn ang="0">
                  <a:pos x="192" y="49"/>
                </a:cxn>
                <a:cxn ang="0">
                  <a:pos x="248" y="46"/>
                </a:cxn>
                <a:cxn ang="0">
                  <a:pos x="327" y="49"/>
                </a:cxn>
                <a:cxn ang="0">
                  <a:pos x="413" y="49"/>
                </a:cxn>
                <a:cxn ang="0">
                  <a:pos x="479" y="50"/>
                </a:cxn>
                <a:cxn ang="0">
                  <a:pos x="517" y="50"/>
                </a:cxn>
                <a:cxn ang="0">
                  <a:pos x="645" y="51"/>
                </a:cxn>
                <a:cxn ang="0">
                  <a:pos x="725" y="47"/>
                </a:cxn>
                <a:cxn ang="0">
                  <a:pos x="805" y="48"/>
                </a:cxn>
                <a:cxn ang="0">
                  <a:pos x="869" y="48"/>
                </a:cxn>
                <a:cxn ang="0">
                  <a:pos x="968" y="47"/>
                </a:cxn>
                <a:cxn ang="0">
                  <a:pos x="1044" y="44"/>
                </a:cxn>
                <a:cxn ang="0">
                  <a:pos x="1157" y="45"/>
                </a:cxn>
                <a:cxn ang="0">
                  <a:pos x="1295" y="47"/>
                </a:cxn>
                <a:cxn ang="0">
                  <a:pos x="1377" y="44"/>
                </a:cxn>
                <a:cxn ang="0">
                  <a:pos x="1412" y="48"/>
                </a:cxn>
                <a:cxn ang="0">
                  <a:pos x="1519" y="48"/>
                </a:cxn>
                <a:cxn ang="0">
                  <a:pos x="1606" y="48"/>
                </a:cxn>
                <a:cxn ang="0">
                  <a:pos x="1636" y="46"/>
                </a:cxn>
                <a:cxn ang="0">
                  <a:pos x="1686" y="49"/>
                </a:cxn>
                <a:cxn ang="0">
                  <a:pos x="1712" y="49"/>
                </a:cxn>
                <a:cxn ang="0">
                  <a:pos x="1782" y="49"/>
                </a:cxn>
                <a:cxn ang="0">
                  <a:pos x="1841" y="47"/>
                </a:cxn>
                <a:cxn ang="0">
                  <a:pos x="1937" y="45"/>
                </a:cxn>
                <a:cxn ang="0">
                  <a:pos x="2072" y="45"/>
                </a:cxn>
                <a:cxn ang="0">
                  <a:pos x="2104" y="40"/>
                </a:cxn>
                <a:cxn ang="0">
                  <a:pos x="2120" y="26"/>
                </a:cxn>
                <a:cxn ang="0">
                  <a:pos x="2127" y="39"/>
                </a:cxn>
                <a:cxn ang="0">
                  <a:pos x="2124" y="49"/>
                </a:cxn>
                <a:cxn ang="0">
                  <a:pos x="2107" y="58"/>
                </a:cxn>
                <a:cxn ang="0">
                  <a:pos x="1972" y="58"/>
                </a:cxn>
                <a:cxn ang="0">
                  <a:pos x="1854" y="60"/>
                </a:cxn>
                <a:cxn ang="0">
                  <a:pos x="1800" y="61"/>
                </a:cxn>
                <a:cxn ang="0">
                  <a:pos x="1739" y="61"/>
                </a:cxn>
                <a:cxn ang="0">
                  <a:pos x="1628" y="57"/>
                </a:cxn>
                <a:cxn ang="0">
                  <a:pos x="1493" y="56"/>
                </a:cxn>
                <a:cxn ang="0">
                  <a:pos x="1382" y="58"/>
                </a:cxn>
                <a:cxn ang="0">
                  <a:pos x="1310" y="58"/>
                </a:cxn>
                <a:cxn ang="0">
                  <a:pos x="1256" y="58"/>
                </a:cxn>
                <a:cxn ang="0">
                  <a:pos x="1212" y="59"/>
                </a:cxn>
                <a:cxn ang="0">
                  <a:pos x="1163" y="57"/>
                </a:cxn>
                <a:cxn ang="0">
                  <a:pos x="1106" y="60"/>
                </a:cxn>
                <a:cxn ang="0">
                  <a:pos x="1030" y="59"/>
                </a:cxn>
                <a:cxn ang="0">
                  <a:pos x="971" y="59"/>
                </a:cxn>
                <a:cxn ang="0">
                  <a:pos x="885" y="61"/>
                </a:cxn>
                <a:cxn ang="0">
                  <a:pos x="784" y="61"/>
                </a:cxn>
                <a:cxn ang="0">
                  <a:pos x="692" y="61"/>
                </a:cxn>
                <a:cxn ang="0">
                  <a:pos x="609" y="58"/>
                </a:cxn>
                <a:cxn ang="0">
                  <a:pos x="534" y="59"/>
                </a:cxn>
                <a:cxn ang="0">
                  <a:pos x="401" y="60"/>
                </a:cxn>
                <a:cxn ang="0">
                  <a:pos x="256" y="59"/>
                </a:cxn>
                <a:cxn ang="0">
                  <a:pos x="19" y="58"/>
                </a:cxn>
                <a:cxn ang="0">
                  <a:pos x="1" y="46"/>
                </a:cxn>
                <a:cxn ang="0">
                  <a:pos x="0" y="31"/>
                </a:cxn>
              </a:cxnLst>
              <a:rect l="0" t="0" r="r" b="b"/>
              <a:pathLst>
                <a:path w="2128" h="62">
                  <a:moveTo>
                    <a:pt x="0" y="31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6" y="12"/>
                  </a:lnTo>
                  <a:lnTo>
                    <a:pt x="7" y="21"/>
                  </a:lnTo>
                  <a:lnTo>
                    <a:pt x="8" y="39"/>
                  </a:lnTo>
                  <a:lnTo>
                    <a:pt x="15" y="47"/>
                  </a:lnTo>
                  <a:lnTo>
                    <a:pt x="27" y="49"/>
                  </a:lnTo>
                  <a:lnTo>
                    <a:pt x="40" y="47"/>
                  </a:lnTo>
                  <a:lnTo>
                    <a:pt x="59" y="47"/>
                  </a:lnTo>
                  <a:lnTo>
                    <a:pt x="91" y="46"/>
                  </a:lnTo>
                  <a:lnTo>
                    <a:pt x="110" y="47"/>
                  </a:lnTo>
                  <a:lnTo>
                    <a:pt x="127" y="47"/>
                  </a:lnTo>
                  <a:lnTo>
                    <a:pt x="162" y="48"/>
                  </a:lnTo>
                  <a:lnTo>
                    <a:pt x="175" y="48"/>
                  </a:lnTo>
                  <a:lnTo>
                    <a:pt x="192" y="49"/>
                  </a:lnTo>
                  <a:lnTo>
                    <a:pt x="219" y="47"/>
                  </a:lnTo>
                  <a:lnTo>
                    <a:pt x="248" y="46"/>
                  </a:lnTo>
                  <a:lnTo>
                    <a:pt x="284" y="45"/>
                  </a:lnTo>
                  <a:lnTo>
                    <a:pt x="327" y="49"/>
                  </a:lnTo>
                  <a:lnTo>
                    <a:pt x="383" y="50"/>
                  </a:lnTo>
                  <a:lnTo>
                    <a:pt x="413" y="49"/>
                  </a:lnTo>
                  <a:lnTo>
                    <a:pt x="431" y="50"/>
                  </a:lnTo>
                  <a:lnTo>
                    <a:pt x="479" y="50"/>
                  </a:lnTo>
                  <a:lnTo>
                    <a:pt x="496" y="47"/>
                  </a:lnTo>
                  <a:lnTo>
                    <a:pt x="517" y="50"/>
                  </a:lnTo>
                  <a:lnTo>
                    <a:pt x="574" y="49"/>
                  </a:lnTo>
                  <a:lnTo>
                    <a:pt x="645" y="51"/>
                  </a:lnTo>
                  <a:lnTo>
                    <a:pt x="669" y="49"/>
                  </a:lnTo>
                  <a:lnTo>
                    <a:pt x="725" y="47"/>
                  </a:lnTo>
                  <a:lnTo>
                    <a:pt x="762" y="46"/>
                  </a:lnTo>
                  <a:lnTo>
                    <a:pt x="805" y="48"/>
                  </a:lnTo>
                  <a:lnTo>
                    <a:pt x="835" y="49"/>
                  </a:lnTo>
                  <a:lnTo>
                    <a:pt x="869" y="48"/>
                  </a:lnTo>
                  <a:lnTo>
                    <a:pt x="929" y="50"/>
                  </a:lnTo>
                  <a:lnTo>
                    <a:pt x="968" y="47"/>
                  </a:lnTo>
                  <a:lnTo>
                    <a:pt x="1005" y="47"/>
                  </a:lnTo>
                  <a:lnTo>
                    <a:pt x="1044" y="44"/>
                  </a:lnTo>
                  <a:lnTo>
                    <a:pt x="1093" y="47"/>
                  </a:lnTo>
                  <a:lnTo>
                    <a:pt x="1157" y="45"/>
                  </a:lnTo>
                  <a:lnTo>
                    <a:pt x="1230" y="45"/>
                  </a:lnTo>
                  <a:lnTo>
                    <a:pt x="1295" y="47"/>
                  </a:lnTo>
                  <a:lnTo>
                    <a:pt x="1334" y="43"/>
                  </a:lnTo>
                  <a:lnTo>
                    <a:pt x="1377" y="44"/>
                  </a:lnTo>
                  <a:lnTo>
                    <a:pt x="1394" y="47"/>
                  </a:lnTo>
                  <a:lnTo>
                    <a:pt x="1412" y="48"/>
                  </a:lnTo>
                  <a:lnTo>
                    <a:pt x="1469" y="47"/>
                  </a:lnTo>
                  <a:lnTo>
                    <a:pt x="1519" y="48"/>
                  </a:lnTo>
                  <a:lnTo>
                    <a:pt x="1587" y="49"/>
                  </a:lnTo>
                  <a:lnTo>
                    <a:pt x="1606" y="48"/>
                  </a:lnTo>
                  <a:lnTo>
                    <a:pt x="1619" y="48"/>
                  </a:lnTo>
                  <a:lnTo>
                    <a:pt x="1636" y="46"/>
                  </a:lnTo>
                  <a:lnTo>
                    <a:pt x="1670" y="48"/>
                  </a:lnTo>
                  <a:lnTo>
                    <a:pt x="1686" y="49"/>
                  </a:lnTo>
                  <a:lnTo>
                    <a:pt x="1698" y="47"/>
                  </a:lnTo>
                  <a:lnTo>
                    <a:pt x="1712" y="49"/>
                  </a:lnTo>
                  <a:lnTo>
                    <a:pt x="1739" y="47"/>
                  </a:lnTo>
                  <a:lnTo>
                    <a:pt x="1782" y="49"/>
                  </a:lnTo>
                  <a:lnTo>
                    <a:pt x="1824" y="45"/>
                  </a:lnTo>
                  <a:lnTo>
                    <a:pt x="1841" y="47"/>
                  </a:lnTo>
                  <a:lnTo>
                    <a:pt x="1859" y="47"/>
                  </a:lnTo>
                  <a:lnTo>
                    <a:pt x="1937" y="45"/>
                  </a:lnTo>
                  <a:lnTo>
                    <a:pt x="2013" y="47"/>
                  </a:lnTo>
                  <a:lnTo>
                    <a:pt x="2072" y="45"/>
                  </a:lnTo>
                  <a:lnTo>
                    <a:pt x="2092" y="43"/>
                  </a:lnTo>
                  <a:lnTo>
                    <a:pt x="2104" y="40"/>
                  </a:lnTo>
                  <a:lnTo>
                    <a:pt x="2113" y="34"/>
                  </a:lnTo>
                  <a:lnTo>
                    <a:pt x="2120" y="26"/>
                  </a:lnTo>
                  <a:lnTo>
                    <a:pt x="2127" y="13"/>
                  </a:lnTo>
                  <a:lnTo>
                    <a:pt x="2127" y="39"/>
                  </a:lnTo>
                  <a:lnTo>
                    <a:pt x="2127" y="45"/>
                  </a:lnTo>
                  <a:lnTo>
                    <a:pt x="2124" y="49"/>
                  </a:lnTo>
                  <a:lnTo>
                    <a:pt x="2118" y="54"/>
                  </a:lnTo>
                  <a:lnTo>
                    <a:pt x="2107" y="58"/>
                  </a:lnTo>
                  <a:lnTo>
                    <a:pt x="2029" y="61"/>
                  </a:lnTo>
                  <a:lnTo>
                    <a:pt x="1972" y="58"/>
                  </a:lnTo>
                  <a:lnTo>
                    <a:pt x="1945" y="60"/>
                  </a:lnTo>
                  <a:lnTo>
                    <a:pt x="1854" y="60"/>
                  </a:lnTo>
                  <a:lnTo>
                    <a:pt x="1828" y="59"/>
                  </a:lnTo>
                  <a:lnTo>
                    <a:pt x="1800" y="61"/>
                  </a:lnTo>
                  <a:lnTo>
                    <a:pt x="1772" y="59"/>
                  </a:lnTo>
                  <a:lnTo>
                    <a:pt x="1739" y="61"/>
                  </a:lnTo>
                  <a:lnTo>
                    <a:pt x="1653" y="60"/>
                  </a:lnTo>
                  <a:lnTo>
                    <a:pt x="1628" y="57"/>
                  </a:lnTo>
                  <a:lnTo>
                    <a:pt x="1547" y="60"/>
                  </a:lnTo>
                  <a:lnTo>
                    <a:pt x="1493" y="56"/>
                  </a:lnTo>
                  <a:lnTo>
                    <a:pt x="1430" y="60"/>
                  </a:lnTo>
                  <a:lnTo>
                    <a:pt x="1382" y="58"/>
                  </a:lnTo>
                  <a:lnTo>
                    <a:pt x="1336" y="60"/>
                  </a:lnTo>
                  <a:lnTo>
                    <a:pt x="1310" y="58"/>
                  </a:lnTo>
                  <a:lnTo>
                    <a:pt x="1287" y="58"/>
                  </a:lnTo>
                  <a:lnTo>
                    <a:pt x="1256" y="58"/>
                  </a:lnTo>
                  <a:lnTo>
                    <a:pt x="1235" y="57"/>
                  </a:lnTo>
                  <a:lnTo>
                    <a:pt x="1212" y="59"/>
                  </a:lnTo>
                  <a:lnTo>
                    <a:pt x="1188" y="57"/>
                  </a:lnTo>
                  <a:lnTo>
                    <a:pt x="1163" y="57"/>
                  </a:lnTo>
                  <a:lnTo>
                    <a:pt x="1134" y="59"/>
                  </a:lnTo>
                  <a:lnTo>
                    <a:pt x="1106" y="60"/>
                  </a:lnTo>
                  <a:lnTo>
                    <a:pt x="1075" y="60"/>
                  </a:lnTo>
                  <a:lnTo>
                    <a:pt x="1030" y="59"/>
                  </a:lnTo>
                  <a:lnTo>
                    <a:pt x="998" y="60"/>
                  </a:lnTo>
                  <a:lnTo>
                    <a:pt x="971" y="59"/>
                  </a:lnTo>
                  <a:lnTo>
                    <a:pt x="945" y="59"/>
                  </a:lnTo>
                  <a:lnTo>
                    <a:pt x="885" y="61"/>
                  </a:lnTo>
                  <a:lnTo>
                    <a:pt x="837" y="58"/>
                  </a:lnTo>
                  <a:lnTo>
                    <a:pt x="784" y="61"/>
                  </a:lnTo>
                  <a:lnTo>
                    <a:pt x="740" y="59"/>
                  </a:lnTo>
                  <a:lnTo>
                    <a:pt x="692" y="61"/>
                  </a:lnTo>
                  <a:lnTo>
                    <a:pt x="652" y="59"/>
                  </a:lnTo>
                  <a:lnTo>
                    <a:pt x="609" y="58"/>
                  </a:lnTo>
                  <a:lnTo>
                    <a:pt x="569" y="59"/>
                  </a:lnTo>
                  <a:lnTo>
                    <a:pt x="534" y="59"/>
                  </a:lnTo>
                  <a:lnTo>
                    <a:pt x="431" y="59"/>
                  </a:lnTo>
                  <a:lnTo>
                    <a:pt x="401" y="60"/>
                  </a:lnTo>
                  <a:lnTo>
                    <a:pt x="311" y="59"/>
                  </a:lnTo>
                  <a:lnTo>
                    <a:pt x="256" y="59"/>
                  </a:lnTo>
                  <a:lnTo>
                    <a:pt x="103" y="58"/>
                  </a:lnTo>
                  <a:lnTo>
                    <a:pt x="19" y="58"/>
                  </a:lnTo>
                  <a:lnTo>
                    <a:pt x="4" y="54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5646738" y="153988"/>
            <a:ext cx="3435350" cy="552450"/>
            <a:chOff x="3557" y="97"/>
            <a:chExt cx="2164" cy="348"/>
          </a:xfrm>
        </p:grpSpPr>
        <p:sp>
          <p:nvSpPr>
            <p:cNvPr id="54294" name="Freeform 22"/>
            <p:cNvSpPr>
              <a:spLocks/>
            </p:cNvSpPr>
            <p:nvPr/>
          </p:nvSpPr>
          <p:spPr bwMode="auto">
            <a:xfrm>
              <a:off x="3557" y="97"/>
              <a:ext cx="2164" cy="284"/>
            </a:xfrm>
            <a:custGeom>
              <a:avLst/>
              <a:gdLst/>
              <a:ahLst/>
              <a:cxnLst>
                <a:cxn ang="0">
                  <a:pos x="29" y="4"/>
                </a:cxn>
                <a:cxn ang="0">
                  <a:pos x="46" y="0"/>
                </a:cxn>
                <a:cxn ang="0">
                  <a:pos x="2096" y="0"/>
                </a:cxn>
                <a:cxn ang="0">
                  <a:pos x="2120" y="3"/>
                </a:cxn>
                <a:cxn ang="0">
                  <a:pos x="2137" y="10"/>
                </a:cxn>
                <a:cxn ang="0">
                  <a:pos x="2152" y="28"/>
                </a:cxn>
                <a:cxn ang="0">
                  <a:pos x="2160" y="49"/>
                </a:cxn>
                <a:cxn ang="0">
                  <a:pos x="2163" y="73"/>
                </a:cxn>
                <a:cxn ang="0">
                  <a:pos x="2163" y="283"/>
                </a:cxn>
                <a:cxn ang="0">
                  <a:pos x="81" y="283"/>
                </a:cxn>
                <a:cxn ang="0">
                  <a:pos x="0" y="283"/>
                </a:cxn>
                <a:cxn ang="0">
                  <a:pos x="0" y="87"/>
                </a:cxn>
                <a:cxn ang="0">
                  <a:pos x="1" y="59"/>
                </a:cxn>
                <a:cxn ang="0">
                  <a:pos x="9" y="31"/>
                </a:cxn>
                <a:cxn ang="0">
                  <a:pos x="16" y="16"/>
                </a:cxn>
                <a:cxn ang="0">
                  <a:pos x="29" y="4"/>
                </a:cxn>
              </a:cxnLst>
              <a:rect l="0" t="0" r="r" b="b"/>
              <a:pathLst>
                <a:path w="2164" h="284">
                  <a:moveTo>
                    <a:pt x="29" y="4"/>
                  </a:moveTo>
                  <a:lnTo>
                    <a:pt x="46" y="0"/>
                  </a:lnTo>
                  <a:lnTo>
                    <a:pt x="2096" y="0"/>
                  </a:lnTo>
                  <a:lnTo>
                    <a:pt x="2120" y="3"/>
                  </a:lnTo>
                  <a:lnTo>
                    <a:pt x="2137" y="10"/>
                  </a:lnTo>
                  <a:lnTo>
                    <a:pt x="2152" y="28"/>
                  </a:lnTo>
                  <a:lnTo>
                    <a:pt x="2160" y="49"/>
                  </a:lnTo>
                  <a:lnTo>
                    <a:pt x="2163" y="73"/>
                  </a:lnTo>
                  <a:lnTo>
                    <a:pt x="2163" y="283"/>
                  </a:lnTo>
                  <a:lnTo>
                    <a:pt x="81" y="283"/>
                  </a:lnTo>
                  <a:lnTo>
                    <a:pt x="0" y="283"/>
                  </a:lnTo>
                  <a:lnTo>
                    <a:pt x="0" y="87"/>
                  </a:lnTo>
                  <a:lnTo>
                    <a:pt x="1" y="59"/>
                  </a:lnTo>
                  <a:lnTo>
                    <a:pt x="9" y="31"/>
                  </a:lnTo>
                  <a:lnTo>
                    <a:pt x="16" y="16"/>
                  </a:lnTo>
                  <a:lnTo>
                    <a:pt x="29" y="4"/>
                  </a:lnTo>
                </a:path>
              </a:pathLst>
            </a:custGeom>
            <a:gradFill rotWithShape="0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295" name="Freeform 23"/>
            <p:cNvSpPr>
              <a:spLocks/>
            </p:cNvSpPr>
            <p:nvPr/>
          </p:nvSpPr>
          <p:spPr bwMode="auto">
            <a:xfrm>
              <a:off x="3557" y="278"/>
              <a:ext cx="2164" cy="123"/>
            </a:xfrm>
            <a:custGeom>
              <a:avLst/>
              <a:gdLst/>
              <a:ahLst/>
              <a:cxnLst>
                <a:cxn ang="0">
                  <a:pos x="105" y="42"/>
                </a:cxn>
                <a:cxn ang="0">
                  <a:pos x="170" y="42"/>
                </a:cxn>
                <a:cxn ang="0">
                  <a:pos x="221" y="63"/>
                </a:cxn>
                <a:cxn ang="0">
                  <a:pos x="305" y="50"/>
                </a:cxn>
                <a:cxn ang="0">
                  <a:pos x="400" y="44"/>
                </a:cxn>
                <a:cxn ang="0">
                  <a:pos x="466" y="57"/>
                </a:cxn>
                <a:cxn ang="0">
                  <a:pos x="538" y="50"/>
                </a:cxn>
                <a:cxn ang="0">
                  <a:pos x="654" y="54"/>
                </a:cxn>
                <a:cxn ang="0">
                  <a:pos x="728" y="63"/>
                </a:cxn>
                <a:cxn ang="0">
                  <a:pos x="815" y="38"/>
                </a:cxn>
                <a:cxn ang="0">
                  <a:pos x="880" y="60"/>
                </a:cxn>
                <a:cxn ang="0">
                  <a:pos x="968" y="56"/>
                </a:cxn>
                <a:cxn ang="0">
                  <a:pos x="1013" y="60"/>
                </a:cxn>
                <a:cxn ang="0">
                  <a:pos x="1053" y="38"/>
                </a:cxn>
                <a:cxn ang="0">
                  <a:pos x="1105" y="22"/>
                </a:cxn>
                <a:cxn ang="0">
                  <a:pos x="1167" y="21"/>
                </a:cxn>
                <a:cxn ang="0">
                  <a:pos x="1218" y="14"/>
                </a:cxn>
                <a:cxn ang="0">
                  <a:pos x="1265" y="32"/>
                </a:cxn>
                <a:cxn ang="0">
                  <a:pos x="1316" y="44"/>
                </a:cxn>
                <a:cxn ang="0">
                  <a:pos x="1399" y="35"/>
                </a:cxn>
                <a:cxn ang="0">
                  <a:pos x="1436" y="59"/>
                </a:cxn>
                <a:cxn ang="0">
                  <a:pos x="1493" y="63"/>
                </a:cxn>
                <a:cxn ang="0">
                  <a:pos x="1589" y="63"/>
                </a:cxn>
                <a:cxn ang="0">
                  <a:pos x="1647" y="52"/>
                </a:cxn>
                <a:cxn ang="0">
                  <a:pos x="1691" y="57"/>
                </a:cxn>
                <a:cxn ang="0">
                  <a:pos x="1743" y="38"/>
                </a:cxn>
                <a:cxn ang="0">
                  <a:pos x="1817" y="35"/>
                </a:cxn>
                <a:cxn ang="0">
                  <a:pos x="1878" y="14"/>
                </a:cxn>
                <a:cxn ang="0">
                  <a:pos x="1926" y="10"/>
                </a:cxn>
                <a:cxn ang="0">
                  <a:pos x="1988" y="18"/>
                </a:cxn>
                <a:cxn ang="0">
                  <a:pos x="2042" y="1"/>
                </a:cxn>
                <a:cxn ang="0">
                  <a:pos x="2093" y="32"/>
                </a:cxn>
                <a:cxn ang="0">
                  <a:pos x="2150" y="16"/>
                </a:cxn>
                <a:cxn ang="0">
                  <a:pos x="2163" y="122"/>
                </a:cxn>
                <a:cxn ang="0">
                  <a:pos x="893" y="99"/>
                </a:cxn>
                <a:cxn ang="0">
                  <a:pos x="0" y="19"/>
                </a:cxn>
                <a:cxn ang="0">
                  <a:pos x="32" y="33"/>
                </a:cxn>
                <a:cxn ang="0">
                  <a:pos x="75" y="38"/>
                </a:cxn>
              </a:cxnLst>
              <a:rect l="0" t="0" r="r" b="b"/>
              <a:pathLst>
                <a:path w="2164" h="123">
                  <a:moveTo>
                    <a:pt x="75" y="38"/>
                  </a:moveTo>
                  <a:lnTo>
                    <a:pt x="105" y="42"/>
                  </a:lnTo>
                  <a:lnTo>
                    <a:pt x="138" y="38"/>
                  </a:lnTo>
                  <a:lnTo>
                    <a:pt x="170" y="42"/>
                  </a:lnTo>
                  <a:lnTo>
                    <a:pt x="195" y="53"/>
                  </a:lnTo>
                  <a:lnTo>
                    <a:pt x="221" y="63"/>
                  </a:lnTo>
                  <a:lnTo>
                    <a:pt x="266" y="54"/>
                  </a:lnTo>
                  <a:lnTo>
                    <a:pt x="305" y="50"/>
                  </a:lnTo>
                  <a:lnTo>
                    <a:pt x="360" y="50"/>
                  </a:lnTo>
                  <a:lnTo>
                    <a:pt x="400" y="44"/>
                  </a:lnTo>
                  <a:lnTo>
                    <a:pt x="435" y="50"/>
                  </a:lnTo>
                  <a:lnTo>
                    <a:pt x="466" y="57"/>
                  </a:lnTo>
                  <a:lnTo>
                    <a:pt x="494" y="59"/>
                  </a:lnTo>
                  <a:lnTo>
                    <a:pt x="538" y="50"/>
                  </a:lnTo>
                  <a:lnTo>
                    <a:pt x="586" y="50"/>
                  </a:lnTo>
                  <a:lnTo>
                    <a:pt x="654" y="54"/>
                  </a:lnTo>
                  <a:lnTo>
                    <a:pt x="683" y="65"/>
                  </a:lnTo>
                  <a:lnTo>
                    <a:pt x="728" y="63"/>
                  </a:lnTo>
                  <a:lnTo>
                    <a:pt x="773" y="44"/>
                  </a:lnTo>
                  <a:lnTo>
                    <a:pt x="815" y="38"/>
                  </a:lnTo>
                  <a:lnTo>
                    <a:pt x="844" y="44"/>
                  </a:lnTo>
                  <a:lnTo>
                    <a:pt x="880" y="60"/>
                  </a:lnTo>
                  <a:lnTo>
                    <a:pt x="921" y="66"/>
                  </a:lnTo>
                  <a:lnTo>
                    <a:pt x="968" y="56"/>
                  </a:lnTo>
                  <a:lnTo>
                    <a:pt x="989" y="52"/>
                  </a:lnTo>
                  <a:lnTo>
                    <a:pt x="1013" y="60"/>
                  </a:lnTo>
                  <a:lnTo>
                    <a:pt x="1032" y="50"/>
                  </a:lnTo>
                  <a:lnTo>
                    <a:pt x="1053" y="38"/>
                  </a:lnTo>
                  <a:lnTo>
                    <a:pt x="1078" y="26"/>
                  </a:lnTo>
                  <a:lnTo>
                    <a:pt x="1105" y="22"/>
                  </a:lnTo>
                  <a:lnTo>
                    <a:pt x="1136" y="26"/>
                  </a:lnTo>
                  <a:lnTo>
                    <a:pt x="1167" y="21"/>
                  </a:lnTo>
                  <a:lnTo>
                    <a:pt x="1198" y="14"/>
                  </a:lnTo>
                  <a:lnTo>
                    <a:pt x="1218" y="14"/>
                  </a:lnTo>
                  <a:lnTo>
                    <a:pt x="1237" y="16"/>
                  </a:lnTo>
                  <a:lnTo>
                    <a:pt x="1265" y="32"/>
                  </a:lnTo>
                  <a:lnTo>
                    <a:pt x="1293" y="29"/>
                  </a:lnTo>
                  <a:lnTo>
                    <a:pt x="1316" y="44"/>
                  </a:lnTo>
                  <a:lnTo>
                    <a:pt x="1361" y="44"/>
                  </a:lnTo>
                  <a:lnTo>
                    <a:pt x="1399" y="35"/>
                  </a:lnTo>
                  <a:lnTo>
                    <a:pt x="1417" y="47"/>
                  </a:lnTo>
                  <a:lnTo>
                    <a:pt x="1436" y="59"/>
                  </a:lnTo>
                  <a:lnTo>
                    <a:pt x="1462" y="56"/>
                  </a:lnTo>
                  <a:lnTo>
                    <a:pt x="1493" y="63"/>
                  </a:lnTo>
                  <a:lnTo>
                    <a:pt x="1526" y="56"/>
                  </a:lnTo>
                  <a:lnTo>
                    <a:pt x="1589" y="63"/>
                  </a:lnTo>
                  <a:lnTo>
                    <a:pt x="1616" y="69"/>
                  </a:lnTo>
                  <a:lnTo>
                    <a:pt x="1647" y="52"/>
                  </a:lnTo>
                  <a:lnTo>
                    <a:pt x="1667" y="51"/>
                  </a:lnTo>
                  <a:lnTo>
                    <a:pt x="1691" y="57"/>
                  </a:lnTo>
                  <a:lnTo>
                    <a:pt x="1714" y="54"/>
                  </a:lnTo>
                  <a:lnTo>
                    <a:pt x="1743" y="38"/>
                  </a:lnTo>
                  <a:lnTo>
                    <a:pt x="1793" y="33"/>
                  </a:lnTo>
                  <a:lnTo>
                    <a:pt x="1817" y="35"/>
                  </a:lnTo>
                  <a:lnTo>
                    <a:pt x="1842" y="35"/>
                  </a:lnTo>
                  <a:lnTo>
                    <a:pt x="1878" y="14"/>
                  </a:lnTo>
                  <a:lnTo>
                    <a:pt x="1899" y="6"/>
                  </a:lnTo>
                  <a:lnTo>
                    <a:pt x="1926" y="10"/>
                  </a:lnTo>
                  <a:lnTo>
                    <a:pt x="1957" y="32"/>
                  </a:lnTo>
                  <a:lnTo>
                    <a:pt x="1988" y="18"/>
                  </a:lnTo>
                  <a:lnTo>
                    <a:pt x="2017" y="0"/>
                  </a:lnTo>
                  <a:lnTo>
                    <a:pt x="2042" y="1"/>
                  </a:lnTo>
                  <a:lnTo>
                    <a:pt x="2071" y="38"/>
                  </a:lnTo>
                  <a:lnTo>
                    <a:pt x="2093" y="32"/>
                  </a:lnTo>
                  <a:lnTo>
                    <a:pt x="2125" y="16"/>
                  </a:lnTo>
                  <a:lnTo>
                    <a:pt x="2150" y="16"/>
                  </a:lnTo>
                  <a:lnTo>
                    <a:pt x="2163" y="28"/>
                  </a:lnTo>
                  <a:lnTo>
                    <a:pt x="2163" y="122"/>
                  </a:lnTo>
                  <a:lnTo>
                    <a:pt x="909" y="95"/>
                  </a:lnTo>
                  <a:lnTo>
                    <a:pt x="893" y="99"/>
                  </a:lnTo>
                  <a:lnTo>
                    <a:pt x="0" y="88"/>
                  </a:lnTo>
                  <a:lnTo>
                    <a:pt x="0" y="19"/>
                  </a:lnTo>
                  <a:lnTo>
                    <a:pt x="13" y="29"/>
                  </a:lnTo>
                  <a:lnTo>
                    <a:pt x="32" y="33"/>
                  </a:lnTo>
                  <a:lnTo>
                    <a:pt x="56" y="34"/>
                  </a:lnTo>
                  <a:lnTo>
                    <a:pt x="75" y="38"/>
                  </a:lnTo>
                </a:path>
              </a:pathLst>
            </a:custGeom>
            <a:solidFill>
              <a:srgbClr val="003300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296" name="Freeform 24"/>
            <p:cNvSpPr>
              <a:spLocks/>
            </p:cNvSpPr>
            <p:nvPr/>
          </p:nvSpPr>
          <p:spPr bwMode="auto">
            <a:xfrm>
              <a:off x="3557" y="320"/>
              <a:ext cx="2164" cy="125"/>
            </a:xfrm>
            <a:custGeom>
              <a:avLst/>
              <a:gdLst/>
              <a:ahLst/>
              <a:cxnLst>
                <a:cxn ang="0">
                  <a:pos x="46" y="123"/>
                </a:cxn>
                <a:cxn ang="0">
                  <a:pos x="2096" y="124"/>
                </a:cxn>
                <a:cxn ang="0">
                  <a:pos x="2137" y="120"/>
                </a:cxn>
                <a:cxn ang="0">
                  <a:pos x="2160" y="104"/>
                </a:cxn>
                <a:cxn ang="0">
                  <a:pos x="2163" y="14"/>
                </a:cxn>
                <a:cxn ang="0">
                  <a:pos x="2134" y="4"/>
                </a:cxn>
                <a:cxn ang="0">
                  <a:pos x="2118" y="34"/>
                </a:cxn>
                <a:cxn ang="0">
                  <a:pos x="2097" y="31"/>
                </a:cxn>
                <a:cxn ang="0">
                  <a:pos x="2054" y="17"/>
                </a:cxn>
                <a:cxn ang="0">
                  <a:pos x="1998" y="21"/>
                </a:cxn>
                <a:cxn ang="0">
                  <a:pos x="1951" y="25"/>
                </a:cxn>
                <a:cxn ang="0">
                  <a:pos x="1910" y="17"/>
                </a:cxn>
                <a:cxn ang="0">
                  <a:pos x="1868" y="27"/>
                </a:cxn>
                <a:cxn ang="0">
                  <a:pos x="1841" y="33"/>
                </a:cxn>
                <a:cxn ang="0">
                  <a:pos x="1776" y="28"/>
                </a:cxn>
                <a:cxn ang="0">
                  <a:pos x="1716" y="24"/>
                </a:cxn>
                <a:cxn ang="0">
                  <a:pos x="1644" y="54"/>
                </a:cxn>
                <a:cxn ang="0">
                  <a:pos x="1589" y="38"/>
                </a:cxn>
                <a:cxn ang="0">
                  <a:pos x="1524" y="37"/>
                </a:cxn>
                <a:cxn ang="0">
                  <a:pos x="1417" y="36"/>
                </a:cxn>
                <a:cxn ang="0">
                  <a:pos x="1367" y="33"/>
                </a:cxn>
                <a:cxn ang="0">
                  <a:pos x="1327" y="24"/>
                </a:cxn>
                <a:cxn ang="0">
                  <a:pos x="1237" y="43"/>
                </a:cxn>
                <a:cxn ang="0">
                  <a:pos x="1159" y="33"/>
                </a:cxn>
                <a:cxn ang="0">
                  <a:pos x="1065" y="38"/>
                </a:cxn>
                <a:cxn ang="0">
                  <a:pos x="988" y="38"/>
                </a:cxn>
                <a:cxn ang="0">
                  <a:pos x="897" y="51"/>
                </a:cxn>
                <a:cxn ang="0">
                  <a:pos x="801" y="45"/>
                </a:cxn>
                <a:cxn ang="0">
                  <a:pos x="692" y="46"/>
                </a:cxn>
                <a:cxn ang="0">
                  <a:pos x="575" y="33"/>
                </a:cxn>
                <a:cxn ang="0">
                  <a:pos x="454" y="23"/>
                </a:cxn>
                <a:cxn ang="0">
                  <a:pos x="371" y="35"/>
                </a:cxn>
                <a:cxn ang="0">
                  <a:pos x="322" y="31"/>
                </a:cxn>
                <a:cxn ang="0">
                  <a:pos x="252" y="36"/>
                </a:cxn>
                <a:cxn ang="0">
                  <a:pos x="176" y="35"/>
                </a:cxn>
                <a:cxn ang="0">
                  <a:pos x="99" y="43"/>
                </a:cxn>
                <a:cxn ang="0">
                  <a:pos x="20" y="37"/>
                </a:cxn>
                <a:cxn ang="0">
                  <a:pos x="2" y="73"/>
                </a:cxn>
                <a:cxn ang="0">
                  <a:pos x="16" y="116"/>
                </a:cxn>
              </a:cxnLst>
              <a:rect l="0" t="0" r="r" b="b"/>
              <a:pathLst>
                <a:path w="2164" h="125">
                  <a:moveTo>
                    <a:pt x="29" y="120"/>
                  </a:moveTo>
                  <a:lnTo>
                    <a:pt x="46" y="123"/>
                  </a:lnTo>
                  <a:lnTo>
                    <a:pt x="66" y="124"/>
                  </a:lnTo>
                  <a:lnTo>
                    <a:pt x="2096" y="124"/>
                  </a:lnTo>
                  <a:lnTo>
                    <a:pt x="2120" y="122"/>
                  </a:lnTo>
                  <a:lnTo>
                    <a:pt x="2137" y="120"/>
                  </a:lnTo>
                  <a:lnTo>
                    <a:pt x="2152" y="113"/>
                  </a:lnTo>
                  <a:lnTo>
                    <a:pt x="2160" y="104"/>
                  </a:lnTo>
                  <a:lnTo>
                    <a:pt x="2163" y="95"/>
                  </a:lnTo>
                  <a:lnTo>
                    <a:pt x="2163" y="14"/>
                  </a:lnTo>
                  <a:lnTo>
                    <a:pt x="2144" y="0"/>
                  </a:lnTo>
                  <a:lnTo>
                    <a:pt x="2134" y="4"/>
                  </a:lnTo>
                  <a:lnTo>
                    <a:pt x="2125" y="18"/>
                  </a:lnTo>
                  <a:lnTo>
                    <a:pt x="2118" y="34"/>
                  </a:lnTo>
                  <a:lnTo>
                    <a:pt x="2109" y="33"/>
                  </a:lnTo>
                  <a:lnTo>
                    <a:pt x="2097" y="31"/>
                  </a:lnTo>
                  <a:lnTo>
                    <a:pt x="2071" y="23"/>
                  </a:lnTo>
                  <a:lnTo>
                    <a:pt x="2054" y="17"/>
                  </a:lnTo>
                  <a:lnTo>
                    <a:pt x="2027" y="14"/>
                  </a:lnTo>
                  <a:lnTo>
                    <a:pt x="1998" y="21"/>
                  </a:lnTo>
                  <a:lnTo>
                    <a:pt x="1970" y="33"/>
                  </a:lnTo>
                  <a:lnTo>
                    <a:pt x="1951" y="25"/>
                  </a:lnTo>
                  <a:lnTo>
                    <a:pt x="1934" y="23"/>
                  </a:lnTo>
                  <a:lnTo>
                    <a:pt x="1910" y="17"/>
                  </a:lnTo>
                  <a:lnTo>
                    <a:pt x="1885" y="19"/>
                  </a:lnTo>
                  <a:lnTo>
                    <a:pt x="1868" y="27"/>
                  </a:lnTo>
                  <a:lnTo>
                    <a:pt x="1861" y="37"/>
                  </a:lnTo>
                  <a:lnTo>
                    <a:pt x="1841" y="33"/>
                  </a:lnTo>
                  <a:lnTo>
                    <a:pt x="1813" y="33"/>
                  </a:lnTo>
                  <a:lnTo>
                    <a:pt x="1776" y="28"/>
                  </a:lnTo>
                  <a:lnTo>
                    <a:pt x="1744" y="37"/>
                  </a:lnTo>
                  <a:lnTo>
                    <a:pt x="1716" y="24"/>
                  </a:lnTo>
                  <a:lnTo>
                    <a:pt x="1679" y="33"/>
                  </a:lnTo>
                  <a:lnTo>
                    <a:pt x="1644" y="54"/>
                  </a:lnTo>
                  <a:lnTo>
                    <a:pt x="1614" y="46"/>
                  </a:lnTo>
                  <a:lnTo>
                    <a:pt x="1589" y="38"/>
                  </a:lnTo>
                  <a:lnTo>
                    <a:pt x="1560" y="34"/>
                  </a:lnTo>
                  <a:lnTo>
                    <a:pt x="1524" y="37"/>
                  </a:lnTo>
                  <a:lnTo>
                    <a:pt x="1467" y="44"/>
                  </a:lnTo>
                  <a:lnTo>
                    <a:pt x="1417" y="36"/>
                  </a:lnTo>
                  <a:lnTo>
                    <a:pt x="1395" y="40"/>
                  </a:lnTo>
                  <a:lnTo>
                    <a:pt x="1367" y="33"/>
                  </a:lnTo>
                  <a:lnTo>
                    <a:pt x="1348" y="25"/>
                  </a:lnTo>
                  <a:lnTo>
                    <a:pt x="1327" y="24"/>
                  </a:lnTo>
                  <a:lnTo>
                    <a:pt x="1287" y="28"/>
                  </a:lnTo>
                  <a:lnTo>
                    <a:pt x="1237" y="43"/>
                  </a:lnTo>
                  <a:lnTo>
                    <a:pt x="1194" y="30"/>
                  </a:lnTo>
                  <a:lnTo>
                    <a:pt x="1159" y="33"/>
                  </a:lnTo>
                  <a:lnTo>
                    <a:pt x="1125" y="51"/>
                  </a:lnTo>
                  <a:lnTo>
                    <a:pt x="1065" y="38"/>
                  </a:lnTo>
                  <a:lnTo>
                    <a:pt x="1019" y="45"/>
                  </a:lnTo>
                  <a:lnTo>
                    <a:pt x="988" y="38"/>
                  </a:lnTo>
                  <a:lnTo>
                    <a:pt x="943" y="42"/>
                  </a:lnTo>
                  <a:lnTo>
                    <a:pt x="897" y="51"/>
                  </a:lnTo>
                  <a:lnTo>
                    <a:pt x="866" y="48"/>
                  </a:lnTo>
                  <a:lnTo>
                    <a:pt x="801" y="45"/>
                  </a:lnTo>
                  <a:lnTo>
                    <a:pt x="760" y="51"/>
                  </a:lnTo>
                  <a:lnTo>
                    <a:pt x="692" y="46"/>
                  </a:lnTo>
                  <a:lnTo>
                    <a:pt x="636" y="42"/>
                  </a:lnTo>
                  <a:lnTo>
                    <a:pt x="575" y="33"/>
                  </a:lnTo>
                  <a:lnTo>
                    <a:pt x="518" y="42"/>
                  </a:lnTo>
                  <a:lnTo>
                    <a:pt x="454" y="23"/>
                  </a:lnTo>
                  <a:lnTo>
                    <a:pt x="404" y="24"/>
                  </a:lnTo>
                  <a:lnTo>
                    <a:pt x="371" y="35"/>
                  </a:lnTo>
                  <a:lnTo>
                    <a:pt x="349" y="26"/>
                  </a:lnTo>
                  <a:lnTo>
                    <a:pt x="322" y="31"/>
                  </a:lnTo>
                  <a:lnTo>
                    <a:pt x="287" y="33"/>
                  </a:lnTo>
                  <a:lnTo>
                    <a:pt x="252" y="36"/>
                  </a:lnTo>
                  <a:lnTo>
                    <a:pt x="211" y="44"/>
                  </a:lnTo>
                  <a:lnTo>
                    <a:pt x="176" y="35"/>
                  </a:lnTo>
                  <a:lnTo>
                    <a:pt x="143" y="39"/>
                  </a:lnTo>
                  <a:lnTo>
                    <a:pt x="99" y="43"/>
                  </a:lnTo>
                  <a:lnTo>
                    <a:pt x="71" y="39"/>
                  </a:lnTo>
                  <a:lnTo>
                    <a:pt x="20" y="37"/>
                  </a:lnTo>
                  <a:lnTo>
                    <a:pt x="0" y="46"/>
                  </a:lnTo>
                  <a:lnTo>
                    <a:pt x="2" y="73"/>
                  </a:lnTo>
                  <a:lnTo>
                    <a:pt x="5" y="96"/>
                  </a:lnTo>
                  <a:lnTo>
                    <a:pt x="16" y="116"/>
                  </a:lnTo>
                  <a:lnTo>
                    <a:pt x="29" y="120"/>
                  </a:lnTo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297" name="Freeform 25"/>
            <p:cNvSpPr>
              <a:spLocks/>
            </p:cNvSpPr>
            <p:nvPr/>
          </p:nvSpPr>
          <p:spPr bwMode="auto">
            <a:xfrm>
              <a:off x="3570" y="104"/>
              <a:ext cx="2129" cy="162"/>
            </a:xfrm>
            <a:custGeom>
              <a:avLst/>
              <a:gdLst/>
              <a:ahLst/>
              <a:cxnLst>
                <a:cxn ang="0">
                  <a:pos x="0" y="122"/>
                </a:cxn>
                <a:cxn ang="0">
                  <a:pos x="5" y="129"/>
                </a:cxn>
                <a:cxn ang="0">
                  <a:pos x="9" y="58"/>
                </a:cxn>
                <a:cxn ang="0">
                  <a:pos x="28" y="29"/>
                </a:cxn>
                <a:cxn ang="0">
                  <a:pos x="101" y="25"/>
                </a:cxn>
                <a:cxn ang="0">
                  <a:pos x="243" y="29"/>
                </a:cxn>
                <a:cxn ang="0">
                  <a:pos x="378" y="28"/>
                </a:cxn>
                <a:cxn ang="0">
                  <a:pos x="537" y="29"/>
                </a:cxn>
                <a:cxn ang="0">
                  <a:pos x="645" y="25"/>
                </a:cxn>
                <a:cxn ang="0">
                  <a:pos x="735" y="25"/>
                </a:cxn>
                <a:cxn ang="0">
                  <a:pos x="870" y="33"/>
                </a:cxn>
                <a:cxn ang="0">
                  <a:pos x="968" y="35"/>
                </a:cxn>
                <a:cxn ang="0">
                  <a:pos x="1079" y="29"/>
                </a:cxn>
                <a:cxn ang="0">
                  <a:pos x="1212" y="40"/>
                </a:cxn>
                <a:cxn ang="0">
                  <a:pos x="1316" y="37"/>
                </a:cxn>
                <a:cxn ang="0">
                  <a:pos x="1414" y="32"/>
                </a:cxn>
                <a:cxn ang="0">
                  <a:pos x="1525" y="36"/>
                </a:cxn>
                <a:cxn ang="0">
                  <a:pos x="1621" y="32"/>
                </a:cxn>
                <a:cxn ang="0">
                  <a:pos x="1714" y="29"/>
                </a:cxn>
                <a:cxn ang="0">
                  <a:pos x="1781" y="32"/>
                </a:cxn>
                <a:cxn ang="0">
                  <a:pos x="1913" y="25"/>
                </a:cxn>
                <a:cxn ang="0">
                  <a:pos x="2046" y="33"/>
                </a:cxn>
                <a:cxn ang="0">
                  <a:pos x="2093" y="47"/>
                </a:cxn>
                <a:cxn ang="0">
                  <a:pos x="2115" y="68"/>
                </a:cxn>
                <a:cxn ang="0">
                  <a:pos x="2128" y="124"/>
                </a:cxn>
                <a:cxn ang="0">
                  <a:pos x="2128" y="41"/>
                </a:cxn>
                <a:cxn ang="0">
                  <a:pos x="2120" y="16"/>
                </a:cxn>
                <a:cxn ang="0">
                  <a:pos x="1974" y="6"/>
                </a:cxn>
                <a:cxn ang="0">
                  <a:pos x="1855" y="1"/>
                </a:cxn>
                <a:cxn ang="0">
                  <a:pos x="1774" y="3"/>
                </a:cxn>
                <a:cxn ang="0">
                  <a:pos x="1658" y="8"/>
                </a:cxn>
                <a:cxn ang="0">
                  <a:pos x="1453" y="6"/>
                </a:cxn>
                <a:cxn ang="0">
                  <a:pos x="1311" y="6"/>
                </a:cxn>
                <a:cxn ang="0">
                  <a:pos x="1212" y="6"/>
                </a:cxn>
                <a:cxn ang="0">
                  <a:pos x="1135" y="4"/>
                </a:cxn>
                <a:cxn ang="0">
                  <a:pos x="1000" y="6"/>
                </a:cxn>
                <a:cxn ang="0">
                  <a:pos x="837" y="6"/>
                </a:cxn>
                <a:cxn ang="0">
                  <a:pos x="652" y="4"/>
                </a:cxn>
                <a:cxn ang="0">
                  <a:pos x="569" y="2"/>
                </a:cxn>
                <a:cxn ang="0">
                  <a:pos x="431" y="2"/>
                </a:cxn>
                <a:cxn ang="0">
                  <a:pos x="256" y="2"/>
                </a:cxn>
                <a:cxn ang="0">
                  <a:pos x="107" y="0"/>
                </a:cxn>
                <a:cxn ang="0">
                  <a:pos x="34" y="1"/>
                </a:cxn>
                <a:cxn ang="0">
                  <a:pos x="5" y="18"/>
                </a:cxn>
                <a:cxn ang="0">
                  <a:pos x="0" y="56"/>
                </a:cxn>
              </a:cxnLst>
              <a:rect l="0" t="0" r="r" b="b"/>
              <a:pathLst>
                <a:path w="2129" h="162">
                  <a:moveTo>
                    <a:pt x="0" y="78"/>
                  </a:moveTo>
                  <a:lnTo>
                    <a:pt x="0" y="122"/>
                  </a:lnTo>
                  <a:lnTo>
                    <a:pt x="0" y="161"/>
                  </a:lnTo>
                  <a:lnTo>
                    <a:pt x="5" y="129"/>
                  </a:lnTo>
                  <a:lnTo>
                    <a:pt x="7" y="104"/>
                  </a:lnTo>
                  <a:lnTo>
                    <a:pt x="9" y="58"/>
                  </a:lnTo>
                  <a:lnTo>
                    <a:pt x="15" y="36"/>
                  </a:lnTo>
                  <a:lnTo>
                    <a:pt x="28" y="29"/>
                  </a:lnTo>
                  <a:lnTo>
                    <a:pt x="60" y="24"/>
                  </a:lnTo>
                  <a:lnTo>
                    <a:pt x="101" y="25"/>
                  </a:lnTo>
                  <a:lnTo>
                    <a:pt x="200" y="25"/>
                  </a:lnTo>
                  <a:lnTo>
                    <a:pt x="243" y="29"/>
                  </a:lnTo>
                  <a:lnTo>
                    <a:pt x="306" y="25"/>
                  </a:lnTo>
                  <a:lnTo>
                    <a:pt x="378" y="28"/>
                  </a:lnTo>
                  <a:lnTo>
                    <a:pt x="431" y="27"/>
                  </a:lnTo>
                  <a:lnTo>
                    <a:pt x="537" y="29"/>
                  </a:lnTo>
                  <a:lnTo>
                    <a:pt x="574" y="29"/>
                  </a:lnTo>
                  <a:lnTo>
                    <a:pt x="645" y="25"/>
                  </a:lnTo>
                  <a:lnTo>
                    <a:pt x="669" y="30"/>
                  </a:lnTo>
                  <a:lnTo>
                    <a:pt x="735" y="25"/>
                  </a:lnTo>
                  <a:lnTo>
                    <a:pt x="836" y="29"/>
                  </a:lnTo>
                  <a:lnTo>
                    <a:pt x="870" y="33"/>
                  </a:lnTo>
                  <a:lnTo>
                    <a:pt x="923" y="29"/>
                  </a:lnTo>
                  <a:lnTo>
                    <a:pt x="968" y="35"/>
                  </a:lnTo>
                  <a:lnTo>
                    <a:pt x="1006" y="35"/>
                  </a:lnTo>
                  <a:lnTo>
                    <a:pt x="1079" y="29"/>
                  </a:lnTo>
                  <a:lnTo>
                    <a:pt x="1149" y="33"/>
                  </a:lnTo>
                  <a:lnTo>
                    <a:pt x="1212" y="40"/>
                  </a:lnTo>
                  <a:lnTo>
                    <a:pt x="1231" y="41"/>
                  </a:lnTo>
                  <a:lnTo>
                    <a:pt x="1316" y="37"/>
                  </a:lnTo>
                  <a:lnTo>
                    <a:pt x="1395" y="34"/>
                  </a:lnTo>
                  <a:lnTo>
                    <a:pt x="1414" y="32"/>
                  </a:lnTo>
                  <a:lnTo>
                    <a:pt x="1443" y="33"/>
                  </a:lnTo>
                  <a:lnTo>
                    <a:pt x="1525" y="36"/>
                  </a:lnTo>
                  <a:lnTo>
                    <a:pt x="1588" y="30"/>
                  </a:lnTo>
                  <a:lnTo>
                    <a:pt x="1621" y="32"/>
                  </a:lnTo>
                  <a:lnTo>
                    <a:pt x="1671" y="33"/>
                  </a:lnTo>
                  <a:lnTo>
                    <a:pt x="1714" y="29"/>
                  </a:lnTo>
                  <a:lnTo>
                    <a:pt x="1742" y="25"/>
                  </a:lnTo>
                  <a:lnTo>
                    <a:pt x="1781" y="32"/>
                  </a:lnTo>
                  <a:lnTo>
                    <a:pt x="1860" y="34"/>
                  </a:lnTo>
                  <a:lnTo>
                    <a:pt x="1913" y="25"/>
                  </a:lnTo>
                  <a:lnTo>
                    <a:pt x="1990" y="33"/>
                  </a:lnTo>
                  <a:lnTo>
                    <a:pt x="2046" y="33"/>
                  </a:lnTo>
                  <a:lnTo>
                    <a:pt x="2075" y="33"/>
                  </a:lnTo>
                  <a:lnTo>
                    <a:pt x="2093" y="47"/>
                  </a:lnTo>
                  <a:lnTo>
                    <a:pt x="2105" y="54"/>
                  </a:lnTo>
                  <a:lnTo>
                    <a:pt x="2115" y="68"/>
                  </a:lnTo>
                  <a:lnTo>
                    <a:pt x="2122" y="92"/>
                  </a:lnTo>
                  <a:lnTo>
                    <a:pt x="2128" y="124"/>
                  </a:lnTo>
                  <a:lnTo>
                    <a:pt x="2128" y="58"/>
                  </a:lnTo>
                  <a:lnTo>
                    <a:pt x="2128" y="41"/>
                  </a:lnTo>
                  <a:lnTo>
                    <a:pt x="2125" y="30"/>
                  </a:lnTo>
                  <a:lnTo>
                    <a:pt x="2120" y="16"/>
                  </a:lnTo>
                  <a:lnTo>
                    <a:pt x="2089" y="7"/>
                  </a:lnTo>
                  <a:lnTo>
                    <a:pt x="1974" y="6"/>
                  </a:lnTo>
                  <a:lnTo>
                    <a:pt x="1946" y="1"/>
                  </a:lnTo>
                  <a:lnTo>
                    <a:pt x="1855" y="1"/>
                  </a:lnTo>
                  <a:lnTo>
                    <a:pt x="1829" y="3"/>
                  </a:lnTo>
                  <a:lnTo>
                    <a:pt x="1774" y="3"/>
                  </a:lnTo>
                  <a:lnTo>
                    <a:pt x="1733" y="2"/>
                  </a:lnTo>
                  <a:lnTo>
                    <a:pt x="1658" y="8"/>
                  </a:lnTo>
                  <a:lnTo>
                    <a:pt x="1501" y="3"/>
                  </a:lnTo>
                  <a:lnTo>
                    <a:pt x="1453" y="6"/>
                  </a:lnTo>
                  <a:lnTo>
                    <a:pt x="1366" y="10"/>
                  </a:lnTo>
                  <a:lnTo>
                    <a:pt x="1311" y="6"/>
                  </a:lnTo>
                  <a:lnTo>
                    <a:pt x="1256" y="6"/>
                  </a:lnTo>
                  <a:lnTo>
                    <a:pt x="1212" y="6"/>
                  </a:lnTo>
                  <a:lnTo>
                    <a:pt x="1164" y="9"/>
                  </a:lnTo>
                  <a:lnTo>
                    <a:pt x="1135" y="4"/>
                  </a:lnTo>
                  <a:lnTo>
                    <a:pt x="1031" y="6"/>
                  </a:lnTo>
                  <a:lnTo>
                    <a:pt x="1000" y="6"/>
                  </a:lnTo>
                  <a:lnTo>
                    <a:pt x="945" y="4"/>
                  </a:lnTo>
                  <a:lnTo>
                    <a:pt x="837" y="6"/>
                  </a:lnTo>
                  <a:lnTo>
                    <a:pt x="741" y="4"/>
                  </a:lnTo>
                  <a:lnTo>
                    <a:pt x="652" y="4"/>
                  </a:lnTo>
                  <a:lnTo>
                    <a:pt x="610" y="6"/>
                  </a:lnTo>
                  <a:lnTo>
                    <a:pt x="569" y="2"/>
                  </a:lnTo>
                  <a:lnTo>
                    <a:pt x="535" y="2"/>
                  </a:lnTo>
                  <a:lnTo>
                    <a:pt x="431" y="2"/>
                  </a:lnTo>
                  <a:lnTo>
                    <a:pt x="312" y="4"/>
                  </a:lnTo>
                  <a:lnTo>
                    <a:pt x="256" y="2"/>
                  </a:lnTo>
                  <a:lnTo>
                    <a:pt x="190" y="4"/>
                  </a:lnTo>
                  <a:lnTo>
                    <a:pt x="107" y="0"/>
                  </a:lnTo>
                  <a:lnTo>
                    <a:pt x="56" y="0"/>
                  </a:lnTo>
                  <a:lnTo>
                    <a:pt x="34" y="1"/>
                  </a:lnTo>
                  <a:lnTo>
                    <a:pt x="19" y="6"/>
                  </a:lnTo>
                  <a:lnTo>
                    <a:pt x="5" y="18"/>
                  </a:lnTo>
                  <a:lnTo>
                    <a:pt x="1" y="37"/>
                  </a:lnTo>
                  <a:lnTo>
                    <a:pt x="0" y="56"/>
                  </a:lnTo>
                  <a:lnTo>
                    <a:pt x="0" y="78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298" name="Freeform 26"/>
            <p:cNvSpPr>
              <a:spLocks/>
            </p:cNvSpPr>
            <p:nvPr/>
          </p:nvSpPr>
          <p:spPr bwMode="auto">
            <a:xfrm>
              <a:off x="3574" y="363"/>
              <a:ext cx="2128" cy="65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6" y="12"/>
                </a:cxn>
                <a:cxn ang="0">
                  <a:pos x="8" y="40"/>
                </a:cxn>
                <a:cxn ang="0">
                  <a:pos x="27" y="52"/>
                </a:cxn>
                <a:cxn ang="0">
                  <a:pos x="59" y="49"/>
                </a:cxn>
                <a:cxn ang="0">
                  <a:pos x="110" y="49"/>
                </a:cxn>
                <a:cxn ang="0">
                  <a:pos x="162" y="50"/>
                </a:cxn>
                <a:cxn ang="0">
                  <a:pos x="192" y="51"/>
                </a:cxn>
                <a:cxn ang="0">
                  <a:pos x="248" y="48"/>
                </a:cxn>
                <a:cxn ang="0">
                  <a:pos x="327" y="51"/>
                </a:cxn>
                <a:cxn ang="0">
                  <a:pos x="413" y="51"/>
                </a:cxn>
                <a:cxn ang="0">
                  <a:pos x="479" y="53"/>
                </a:cxn>
                <a:cxn ang="0">
                  <a:pos x="517" y="52"/>
                </a:cxn>
                <a:cxn ang="0">
                  <a:pos x="645" y="53"/>
                </a:cxn>
                <a:cxn ang="0">
                  <a:pos x="725" y="49"/>
                </a:cxn>
                <a:cxn ang="0">
                  <a:pos x="805" y="50"/>
                </a:cxn>
                <a:cxn ang="0">
                  <a:pos x="869" y="50"/>
                </a:cxn>
                <a:cxn ang="0">
                  <a:pos x="968" y="49"/>
                </a:cxn>
                <a:cxn ang="0">
                  <a:pos x="1044" y="46"/>
                </a:cxn>
                <a:cxn ang="0">
                  <a:pos x="1157" y="47"/>
                </a:cxn>
                <a:cxn ang="0">
                  <a:pos x="1295" y="49"/>
                </a:cxn>
                <a:cxn ang="0">
                  <a:pos x="1377" y="46"/>
                </a:cxn>
                <a:cxn ang="0">
                  <a:pos x="1412" y="51"/>
                </a:cxn>
                <a:cxn ang="0">
                  <a:pos x="1519" y="51"/>
                </a:cxn>
                <a:cxn ang="0">
                  <a:pos x="1606" y="51"/>
                </a:cxn>
                <a:cxn ang="0">
                  <a:pos x="1636" y="48"/>
                </a:cxn>
                <a:cxn ang="0">
                  <a:pos x="1686" y="51"/>
                </a:cxn>
                <a:cxn ang="0">
                  <a:pos x="1712" y="52"/>
                </a:cxn>
                <a:cxn ang="0">
                  <a:pos x="1782" y="51"/>
                </a:cxn>
                <a:cxn ang="0">
                  <a:pos x="1841" y="50"/>
                </a:cxn>
                <a:cxn ang="0">
                  <a:pos x="1937" y="48"/>
                </a:cxn>
                <a:cxn ang="0">
                  <a:pos x="2072" y="47"/>
                </a:cxn>
                <a:cxn ang="0">
                  <a:pos x="2104" y="42"/>
                </a:cxn>
                <a:cxn ang="0">
                  <a:pos x="2120" y="27"/>
                </a:cxn>
                <a:cxn ang="0">
                  <a:pos x="2127" y="40"/>
                </a:cxn>
                <a:cxn ang="0">
                  <a:pos x="2124" y="51"/>
                </a:cxn>
                <a:cxn ang="0">
                  <a:pos x="2107" y="61"/>
                </a:cxn>
                <a:cxn ang="0">
                  <a:pos x="1972" y="61"/>
                </a:cxn>
                <a:cxn ang="0">
                  <a:pos x="1854" y="63"/>
                </a:cxn>
                <a:cxn ang="0">
                  <a:pos x="1800" y="64"/>
                </a:cxn>
                <a:cxn ang="0">
                  <a:pos x="1739" y="64"/>
                </a:cxn>
                <a:cxn ang="0">
                  <a:pos x="1628" y="60"/>
                </a:cxn>
                <a:cxn ang="0">
                  <a:pos x="1493" y="59"/>
                </a:cxn>
                <a:cxn ang="0">
                  <a:pos x="1382" y="61"/>
                </a:cxn>
                <a:cxn ang="0">
                  <a:pos x="1310" y="61"/>
                </a:cxn>
                <a:cxn ang="0">
                  <a:pos x="1256" y="61"/>
                </a:cxn>
                <a:cxn ang="0">
                  <a:pos x="1212" y="62"/>
                </a:cxn>
                <a:cxn ang="0">
                  <a:pos x="1163" y="60"/>
                </a:cxn>
                <a:cxn ang="0">
                  <a:pos x="1106" y="63"/>
                </a:cxn>
                <a:cxn ang="0">
                  <a:pos x="1030" y="62"/>
                </a:cxn>
                <a:cxn ang="0">
                  <a:pos x="971" y="62"/>
                </a:cxn>
                <a:cxn ang="0">
                  <a:pos x="885" y="64"/>
                </a:cxn>
                <a:cxn ang="0">
                  <a:pos x="784" y="64"/>
                </a:cxn>
                <a:cxn ang="0">
                  <a:pos x="692" y="64"/>
                </a:cxn>
                <a:cxn ang="0">
                  <a:pos x="609" y="61"/>
                </a:cxn>
                <a:cxn ang="0">
                  <a:pos x="534" y="62"/>
                </a:cxn>
                <a:cxn ang="0">
                  <a:pos x="401" y="63"/>
                </a:cxn>
                <a:cxn ang="0">
                  <a:pos x="256" y="62"/>
                </a:cxn>
                <a:cxn ang="0">
                  <a:pos x="19" y="61"/>
                </a:cxn>
                <a:cxn ang="0">
                  <a:pos x="1" y="49"/>
                </a:cxn>
                <a:cxn ang="0">
                  <a:pos x="0" y="32"/>
                </a:cxn>
              </a:cxnLst>
              <a:rect l="0" t="0" r="r" b="b"/>
              <a:pathLst>
                <a:path w="2128" h="65">
                  <a:moveTo>
                    <a:pt x="0" y="32"/>
                  </a:moveTo>
                  <a:lnTo>
                    <a:pt x="0" y="15"/>
                  </a:lnTo>
                  <a:lnTo>
                    <a:pt x="0" y="0"/>
                  </a:lnTo>
                  <a:lnTo>
                    <a:pt x="6" y="12"/>
                  </a:lnTo>
                  <a:lnTo>
                    <a:pt x="7" y="22"/>
                  </a:lnTo>
                  <a:lnTo>
                    <a:pt x="8" y="40"/>
                  </a:lnTo>
                  <a:lnTo>
                    <a:pt x="15" y="49"/>
                  </a:lnTo>
                  <a:lnTo>
                    <a:pt x="27" y="52"/>
                  </a:lnTo>
                  <a:lnTo>
                    <a:pt x="40" y="50"/>
                  </a:lnTo>
                  <a:lnTo>
                    <a:pt x="59" y="49"/>
                  </a:lnTo>
                  <a:lnTo>
                    <a:pt x="91" y="48"/>
                  </a:lnTo>
                  <a:lnTo>
                    <a:pt x="110" y="49"/>
                  </a:lnTo>
                  <a:lnTo>
                    <a:pt x="127" y="49"/>
                  </a:lnTo>
                  <a:lnTo>
                    <a:pt x="162" y="50"/>
                  </a:lnTo>
                  <a:lnTo>
                    <a:pt x="175" y="51"/>
                  </a:lnTo>
                  <a:lnTo>
                    <a:pt x="192" y="51"/>
                  </a:lnTo>
                  <a:lnTo>
                    <a:pt x="219" y="49"/>
                  </a:lnTo>
                  <a:lnTo>
                    <a:pt x="248" y="48"/>
                  </a:lnTo>
                  <a:lnTo>
                    <a:pt x="284" y="48"/>
                  </a:lnTo>
                  <a:lnTo>
                    <a:pt x="327" y="51"/>
                  </a:lnTo>
                  <a:lnTo>
                    <a:pt x="383" y="53"/>
                  </a:lnTo>
                  <a:lnTo>
                    <a:pt x="413" y="51"/>
                  </a:lnTo>
                  <a:lnTo>
                    <a:pt x="431" y="53"/>
                  </a:lnTo>
                  <a:lnTo>
                    <a:pt x="479" y="53"/>
                  </a:lnTo>
                  <a:lnTo>
                    <a:pt x="496" y="50"/>
                  </a:lnTo>
                  <a:lnTo>
                    <a:pt x="517" y="52"/>
                  </a:lnTo>
                  <a:lnTo>
                    <a:pt x="574" y="52"/>
                  </a:lnTo>
                  <a:lnTo>
                    <a:pt x="645" y="53"/>
                  </a:lnTo>
                  <a:lnTo>
                    <a:pt x="669" y="51"/>
                  </a:lnTo>
                  <a:lnTo>
                    <a:pt x="725" y="49"/>
                  </a:lnTo>
                  <a:lnTo>
                    <a:pt x="762" y="48"/>
                  </a:lnTo>
                  <a:lnTo>
                    <a:pt x="805" y="50"/>
                  </a:lnTo>
                  <a:lnTo>
                    <a:pt x="835" y="52"/>
                  </a:lnTo>
                  <a:lnTo>
                    <a:pt x="869" y="50"/>
                  </a:lnTo>
                  <a:lnTo>
                    <a:pt x="929" y="52"/>
                  </a:lnTo>
                  <a:lnTo>
                    <a:pt x="968" y="49"/>
                  </a:lnTo>
                  <a:lnTo>
                    <a:pt x="1005" y="49"/>
                  </a:lnTo>
                  <a:lnTo>
                    <a:pt x="1044" y="46"/>
                  </a:lnTo>
                  <a:lnTo>
                    <a:pt x="1093" y="50"/>
                  </a:lnTo>
                  <a:lnTo>
                    <a:pt x="1157" y="47"/>
                  </a:lnTo>
                  <a:lnTo>
                    <a:pt x="1230" y="47"/>
                  </a:lnTo>
                  <a:lnTo>
                    <a:pt x="1295" y="49"/>
                  </a:lnTo>
                  <a:lnTo>
                    <a:pt x="1334" y="46"/>
                  </a:lnTo>
                  <a:lnTo>
                    <a:pt x="1377" y="46"/>
                  </a:lnTo>
                  <a:lnTo>
                    <a:pt x="1394" y="50"/>
                  </a:lnTo>
                  <a:lnTo>
                    <a:pt x="1412" y="51"/>
                  </a:lnTo>
                  <a:lnTo>
                    <a:pt x="1469" y="49"/>
                  </a:lnTo>
                  <a:lnTo>
                    <a:pt x="1519" y="51"/>
                  </a:lnTo>
                  <a:lnTo>
                    <a:pt x="1587" y="51"/>
                  </a:lnTo>
                  <a:lnTo>
                    <a:pt x="1606" y="51"/>
                  </a:lnTo>
                  <a:lnTo>
                    <a:pt x="1619" y="51"/>
                  </a:lnTo>
                  <a:lnTo>
                    <a:pt x="1636" y="48"/>
                  </a:lnTo>
                  <a:lnTo>
                    <a:pt x="1670" y="50"/>
                  </a:lnTo>
                  <a:lnTo>
                    <a:pt x="1686" y="51"/>
                  </a:lnTo>
                  <a:lnTo>
                    <a:pt x="1698" y="50"/>
                  </a:lnTo>
                  <a:lnTo>
                    <a:pt x="1712" y="52"/>
                  </a:lnTo>
                  <a:lnTo>
                    <a:pt x="1739" y="49"/>
                  </a:lnTo>
                  <a:lnTo>
                    <a:pt x="1782" y="51"/>
                  </a:lnTo>
                  <a:lnTo>
                    <a:pt x="1824" y="48"/>
                  </a:lnTo>
                  <a:lnTo>
                    <a:pt x="1841" y="50"/>
                  </a:lnTo>
                  <a:lnTo>
                    <a:pt x="1859" y="50"/>
                  </a:lnTo>
                  <a:lnTo>
                    <a:pt x="1937" y="48"/>
                  </a:lnTo>
                  <a:lnTo>
                    <a:pt x="2013" y="50"/>
                  </a:lnTo>
                  <a:lnTo>
                    <a:pt x="2072" y="47"/>
                  </a:lnTo>
                  <a:lnTo>
                    <a:pt x="2092" y="45"/>
                  </a:lnTo>
                  <a:lnTo>
                    <a:pt x="2104" y="42"/>
                  </a:lnTo>
                  <a:lnTo>
                    <a:pt x="2113" y="36"/>
                  </a:lnTo>
                  <a:lnTo>
                    <a:pt x="2120" y="27"/>
                  </a:lnTo>
                  <a:lnTo>
                    <a:pt x="2127" y="14"/>
                  </a:lnTo>
                  <a:lnTo>
                    <a:pt x="2127" y="40"/>
                  </a:lnTo>
                  <a:lnTo>
                    <a:pt x="2127" y="47"/>
                  </a:lnTo>
                  <a:lnTo>
                    <a:pt x="2124" y="51"/>
                  </a:lnTo>
                  <a:lnTo>
                    <a:pt x="2118" y="57"/>
                  </a:lnTo>
                  <a:lnTo>
                    <a:pt x="2107" y="61"/>
                  </a:lnTo>
                  <a:lnTo>
                    <a:pt x="2029" y="64"/>
                  </a:lnTo>
                  <a:lnTo>
                    <a:pt x="1972" y="61"/>
                  </a:lnTo>
                  <a:lnTo>
                    <a:pt x="1945" y="63"/>
                  </a:lnTo>
                  <a:lnTo>
                    <a:pt x="1854" y="63"/>
                  </a:lnTo>
                  <a:lnTo>
                    <a:pt x="1828" y="62"/>
                  </a:lnTo>
                  <a:lnTo>
                    <a:pt x="1800" y="64"/>
                  </a:lnTo>
                  <a:lnTo>
                    <a:pt x="1772" y="62"/>
                  </a:lnTo>
                  <a:lnTo>
                    <a:pt x="1739" y="64"/>
                  </a:lnTo>
                  <a:lnTo>
                    <a:pt x="1653" y="63"/>
                  </a:lnTo>
                  <a:lnTo>
                    <a:pt x="1628" y="60"/>
                  </a:lnTo>
                  <a:lnTo>
                    <a:pt x="1547" y="63"/>
                  </a:lnTo>
                  <a:lnTo>
                    <a:pt x="1493" y="59"/>
                  </a:lnTo>
                  <a:lnTo>
                    <a:pt x="1430" y="63"/>
                  </a:lnTo>
                  <a:lnTo>
                    <a:pt x="1382" y="61"/>
                  </a:lnTo>
                  <a:lnTo>
                    <a:pt x="1336" y="63"/>
                  </a:lnTo>
                  <a:lnTo>
                    <a:pt x="1310" y="61"/>
                  </a:lnTo>
                  <a:lnTo>
                    <a:pt x="1287" y="61"/>
                  </a:lnTo>
                  <a:lnTo>
                    <a:pt x="1256" y="61"/>
                  </a:lnTo>
                  <a:lnTo>
                    <a:pt x="1235" y="60"/>
                  </a:lnTo>
                  <a:lnTo>
                    <a:pt x="1212" y="62"/>
                  </a:lnTo>
                  <a:lnTo>
                    <a:pt x="1188" y="60"/>
                  </a:lnTo>
                  <a:lnTo>
                    <a:pt x="1163" y="60"/>
                  </a:lnTo>
                  <a:lnTo>
                    <a:pt x="1134" y="62"/>
                  </a:lnTo>
                  <a:lnTo>
                    <a:pt x="1106" y="63"/>
                  </a:lnTo>
                  <a:lnTo>
                    <a:pt x="1075" y="63"/>
                  </a:lnTo>
                  <a:lnTo>
                    <a:pt x="1030" y="62"/>
                  </a:lnTo>
                  <a:lnTo>
                    <a:pt x="998" y="63"/>
                  </a:lnTo>
                  <a:lnTo>
                    <a:pt x="971" y="62"/>
                  </a:lnTo>
                  <a:lnTo>
                    <a:pt x="945" y="62"/>
                  </a:lnTo>
                  <a:lnTo>
                    <a:pt x="885" y="64"/>
                  </a:lnTo>
                  <a:lnTo>
                    <a:pt x="837" y="61"/>
                  </a:lnTo>
                  <a:lnTo>
                    <a:pt x="784" y="64"/>
                  </a:lnTo>
                  <a:lnTo>
                    <a:pt x="740" y="62"/>
                  </a:lnTo>
                  <a:lnTo>
                    <a:pt x="692" y="64"/>
                  </a:lnTo>
                  <a:lnTo>
                    <a:pt x="652" y="62"/>
                  </a:lnTo>
                  <a:lnTo>
                    <a:pt x="609" y="61"/>
                  </a:lnTo>
                  <a:lnTo>
                    <a:pt x="569" y="62"/>
                  </a:lnTo>
                  <a:lnTo>
                    <a:pt x="534" y="62"/>
                  </a:lnTo>
                  <a:lnTo>
                    <a:pt x="431" y="62"/>
                  </a:lnTo>
                  <a:lnTo>
                    <a:pt x="401" y="63"/>
                  </a:lnTo>
                  <a:lnTo>
                    <a:pt x="311" y="62"/>
                  </a:lnTo>
                  <a:lnTo>
                    <a:pt x="256" y="62"/>
                  </a:lnTo>
                  <a:lnTo>
                    <a:pt x="103" y="61"/>
                  </a:lnTo>
                  <a:lnTo>
                    <a:pt x="19" y="61"/>
                  </a:lnTo>
                  <a:lnTo>
                    <a:pt x="4" y="56"/>
                  </a:lnTo>
                  <a:lnTo>
                    <a:pt x="1" y="49"/>
                  </a:lnTo>
                  <a:lnTo>
                    <a:pt x="0" y="41"/>
                  </a:lnTo>
                  <a:lnTo>
                    <a:pt x="0" y="32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</p:sldLayoutIdLst>
  <p:transition spd="slow">
    <p:push dir="d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9075" y="1622425"/>
            <a:ext cx="8801100" cy="5045075"/>
            <a:chOff x="138" y="1022"/>
            <a:chExt cx="5544" cy="3178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38" y="1022"/>
              <a:ext cx="5232" cy="95"/>
              <a:chOff x="138" y="1022"/>
              <a:chExt cx="5232" cy="95"/>
            </a:xfrm>
          </p:grpSpPr>
          <p:sp>
            <p:nvSpPr>
              <p:cNvPr id="74756" name="Freeform 4"/>
              <p:cNvSpPr>
                <a:spLocks/>
              </p:cNvSpPr>
              <p:nvPr/>
            </p:nvSpPr>
            <p:spPr bwMode="auto">
              <a:xfrm>
                <a:off x="138" y="1032"/>
                <a:ext cx="5221" cy="85"/>
              </a:xfrm>
              <a:custGeom>
                <a:avLst/>
                <a:gdLst/>
                <a:ahLst/>
                <a:cxnLst>
                  <a:cxn ang="0">
                    <a:pos x="167" y="8"/>
                  </a:cxn>
                  <a:cxn ang="0">
                    <a:pos x="355" y="16"/>
                  </a:cxn>
                  <a:cxn ang="0">
                    <a:pos x="491" y="33"/>
                  </a:cxn>
                  <a:cxn ang="0">
                    <a:pos x="731" y="33"/>
                  </a:cxn>
                  <a:cxn ang="0">
                    <a:pos x="950" y="33"/>
                  </a:cxn>
                  <a:cxn ang="0">
                    <a:pos x="1137" y="0"/>
                  </a:cxn>
                  <a:cxn ang="0">
                    <a:pos x="1336" y="8"/>
                  </a:cxn>
                  <a:cxn ang="0">
                    <a:pos x="1545" y="25"/>
                  </a:cxn>
                  <a:cxn ang="0">
                    <a:pos x="1733" y="25"/>
                  </a:cxn>
                  <a:cxn ang="0">
                    <a:pos x="1984" y="25"/>
                  </a:cxn>
                  <a:cxn ang="0">
                    <a:pos x="2234" y="25"/>
                  </a:cxn>
                  <a:cxn ang="0">
                    <a:pos x="2464" y="25"/>
                  </a:cxn>
                  <a:cxn ang="0">
                    <a:pos x="2651" y="25"/>
                  </a:cxn>
                  <a:cxn ang="0">
                    <a:pos x="2819" y="25"/>
                  </a:cxn>
                  <a:cxn ang="0">
                    <a:pos x="3038" y="33"/>
                  </a:cxn>
                  <a:cxn ang="0">
                    <a:pos x="3152" y="59"/>
                  </a:cxn>
                  <a:cxn ang="0">
                    <a:pos x="3320" y="50"/>
                  </a:cxn>
                  <a:cxn ang="0">
                    <a:pos x="3643" y="50"/>
                  </a:cxn>
                  <a:cxn ang="0">
                    <a:pos x="3832" y="25"/>
                  </a:cxn>
                  <a:cxn ang="0">
                    <a:pos x="3987" y="8"/>
                  </a:cxn>
                  <a:cxn ang="0">
                    <a:pos x="4227" y="8"/>
                  </a:cxn>
                  <a:cxn ang="0">
                    <a:pos x="4437" y="33"/>
                  </a:cxn>
                  <a:cxn ang="0">
                    <a:pos x="4687" y="33"/>
                  </a:cxn>
                  <a:cxn ang="0">
                    <a:pos x="4834" y="33"/>
                  </a:cxn>
                  <a:cxn ang="0">
                    <a:pos x="5074" y="33"/>
                  </a:cxn>
                  <a:cxn ang="0">
                    <a:pos x="5199" y="76"/>
                  </a:cxn>
                  <a:cxn ang="0">
                    <a:pos x="4938" y="67"/>
                  </a:cxn>
                  <a:cxn ang="0">
                    <a:pos x="4719" y="67"/>
                  </a:cxn>
                  <a:cxn ang="0">
                    <a:pos x="4499" y="76"/>
                  </a:cxn>
                  <a:cxn ang="0">
                    <a:pos x="4312" y="84"/>
                  </a:cxn>
                  <a:cxn ang="0">
                    <a:pos x="4029" y="76"/>
                  </a:cxn>
                  <a:cxn ang="0">
                    <a:pos x="3821" y="59"/>
                  </a:cxn>
                  <a:cxn ang="0">
                    <a:pos x="3612" y="59"/>
                  </a:cxn>
                  <a:cxn ang="0">
                    <a:pos x="3456" y="76"/>
                  </a:cxn>
                  <a:cxn ang="0">
                    <a:pos x="3205" y="84"/>
                  </a:cxn>
                  <a:cxn ang="0">
                    <a:pos x="2944" y="76"/>
                  </a:cxn>
                  <a:cxn ang="0">
                    <a:pos x="2651" y="84"/>
                  </a:cxn>
                  <a:cxn ang="0">
                    <a:pos x="2432" y="76"/>
                  </a:cxn>
                  <a:cxn ang="0">
                    <a:pos x="2192" y="76"/>
                  </a:cxn>
                  <a:cxn ang="0">
                    <a:pos x="2014" y="59"/>
                  </a:cxn>
                  <a:cxn ang="0">
                    <a:pos x="1837" y="67"/>
                  </a:cxn>
                  <a:cxn ang="0">
                    <a:pos x="1628" y="76"/>
                  </a:cxn>
                  <a:cxn ang="0">
                    <a:pos x="1451" y="59"/>
                  </a:cxn>
                  <a:cxn ang="0">
                    <a:pos x="1211" y="59"/>
                  </a:cxn>
                  <a:cxn ang="0">
                    <a:pos x="876" y="67"/>
                  </a:cxn>
                  <a:cxn ang="0">
                    <a:pos x="668" y="59"/>
                  </a:cxn>
                  <a:cxn ang="0">
                    <a:pos x="521" y="42"/>
                  </a:cxn>
                  <a:cxn ang="0">
                    <a:pos x="324" y="50"/>
                  </a:cxn>
                  <a:cxn ang="0">
                    <a:pos x="135" y="50"/>
                  </a:cxn>
                </a:cxnLst>
                <a:rect l="0" t="0" r="r" b="b"/>
                <a:pathLst>
                  <a:path w="5221" h="85">
                    <a:moveTo>
                      <a:pt x="0" y="25"/>
                    </a:moveTo>
                    <a:lnTo>
                      <a:pt x="94" y="16"/>
                    </a:lnTo>
                    <a:lnTo>
                      <a:pt x="125" y="8"/>
                    </a:lnTo>
                    <a:lnTo>
                      <a:pt x="167" y="8"/>
                    </a:lnTo>
                    <a:lnTo>
                      <a:pt x="198" y="8"/>
                    </a:lnTo>
                    <a:lnTo>
                      <a:pt x="240" y="8"/>
                    </a:lnTo>
                    <a:lnTo>
                      <a:pt x="324" y="8"/>
                    </a:lnTo>
                    <a:lnTo>
                      <a:pt x="355" y="16"/>
                    </a:lnTo>
                    <a:lnTo>
                      <a:pt x="386" y="16"/>
                    </a:lnTo>
                    <a:lnTo>
                      <a:pt x="428" y="25"/>
                    </a:lnTo>
                    <a:lnTo>
                      <a:pt x="459" y="33"/>
                    </a:lnTo>
                    <a:lnTo>
                      <a:pt x="491" y="33"/>
                    </a:lnTo>
                    <a:lnTo>
                      <a:pt x="574" y="33"/>
                    </a:lnTo>
                    <a:lnTo>
                      <a:pt x="616" y="33"/>
                    </a:lnTo>
                    <a:lnTo>
                      <a:pt x="657" y="33"/>
                    </a:lnTo>
                    <a:lnTo>
                      <a:pt x="731" y="33"/>
                    </a:lnTo>
                    <a:lnTo>
                      <a:pt x="793" y="33"/>
                    </a:lnTo>
                    <a:lnTo>
                      <a:pt x="856" y="33"/>
                    </a:lnTo>
                    <a:lnTo>
                      <a:pt x="918" y="33"/>
                    </a:lnTo>
                    <a:lnTo>
                      <a:pt x="950" y="33"/>
                    </a:lnTo>
                    <a:lnTo>
                      <a:pt x="1023" y="25"/>
                    </a:lnTo>
                    <a:lnTo>
                      <a:pt x="1065" y="16"/>
                    </a:lnTo>
                    <a:lnTo>
                      <a:pt x="1107" y="0"/>
                    </a:lnTo>
                    <a:lnTo>
                      <a:pt x="1137" y="0"/>
                    </a:lnTo>
                    <a:lnTo>
                      <a:pt x="1169" y="0"/>
                    </a:lnTo>
                    <a:lnTo>
                      <a:pt x="1232" y="0"/>
                    </a:lnTo>
                    <a:lnTo>
                      <a:pt x="1273" y="8"/>
                    </a:lnTo>
                    <a:lnTo>
                      <a:pt x="1336" y="8"/>
                    </a:lnTo>
                    <a:lnTo>
                      <a:pt x="1398" y="8"/>
                    </a:lnTo>
                    <a:lnTo>
                      <a:pt x="1420" y="16"/>
                    </a:lnTo>
                    <a:lnTo>
                      <a:pt x="1483" y="16"/>
                    </a:lnTo>
                    <a:lnTo>
                      <a:pt x="1545" y="25"/>
                    </a:lnTo>
                    <a:lnTo>
                      <a:pt x="1608" y="25"/>
                    </a:lnTo>
                    <a:lnTo>
                      <a:pt x="1649" y="25"/>
                    </a:lnTo>
                    <a:lnTo>
                      <a:pt x="1691" y="25"/>
                    </a:lnTo>
                    <a:lnTo>
                      <a:pt x="1733" y="25"/>
                    </a:lnTo>
                    <a:lnTo>
                      <a:pt x="1774" y="25"/>
                    </a:lnTo>
                    <a:lnTo>
                      <a:pt x="1816" y="16"/>
                    </a:lnTo>
                    <a:lnTo>
                      <a:pt x="1900" y="16"/>
                    </a:lnTo>
                    <a:lnTo>
                      <a:pt x="1984" y="25"/>
                    </a:lnTo>
                    <a:lnTo>
                      <a:pt x="2046" y="25"/>
                    </a:lnTo>
                    <a:lnTo>
                      <a:pt x="2109" y="25"/>
                    </a:lnTo>
                    <a:lnTo>
                      <a:pt x="2171" y="25"/>
                    </a:lnTo>
                    <a:lnTo>
                      <a:pt x="2234" y="25"/>
                    </a:lnTo>
                    <a:lnTo>
                      <a:pt x="2265" y="25"/>
                    </a:lnTo>
                    <a:lnTo>
                      <a:pt x="2307" y="25"/>
                    </a:lnTo>
                    <a:lnTo>
                      <a:pt x="2390" y="25"/>
                    </a:lnTo>
                    <a:lnTo>
                      <a:pt x="2464" y="25"/>
                    </a:lnTo>
                    <a:lnTo>
                      <a:pt x="2505" y="25"/>
                    </a:lnTo>
                    <a:lnTo>
                      <a:pt x="2547" y="25"/>
                    </a:lnTo>
                    <a:lnTo>
                      <a:pt x="2589" y="25"/>
                    </a:lnTo>
                    <a:lnTo>
                      <a:pt x="2651" y="25"/>
                    </a:lnTo>
                    <a:lnTo>
                      <a:pt x="2693" y="25"/>
                    </a:lnTo>
                    <a:lnTo>
                      <a:pt x="2725" y="25"/>
                    </a:lnTo>
                    <a:lnTo>
                      <a:pt x="2756" y="25"/>
                    </a:lnTo>
                    <a:lnTo>
                      <a:pt x="2819" y="25"/>
                    </a:lnTo>
                    <a:lnTo>
                      <a:pt x="2881" y="25"/>
                    </a:lnTo>
                    <a:lnTo>
                      <a:pt x="2965" y="25"/>
                    </a:lnTo>
                    <a:lnTo>
                      <a:pt x="3006" y="33"/>
                    </a:lnTo>
                    <a:lnTo>
                      <a:pt x="3038" y="33"/>
                    </a:lnTo>
                    <a:lnTo>
                      <a:pt x="3069" y="33"/>
                    </a:lnTo>
                    <a:lnTo>
                      <a:pt x="3101" y="59"/>
                    </a:lnTo>
                    <a:lnTo>
                      <a:pt x="3131" y="84"/>
                    </a:lnTo>
                    <a:lnTo>
                      <a:pt x="3152" y="59"/>
                    </a:lnTo>
                    <a:lnTo>
                      <a:pt x="3216" y="67"/>
                    </a:lnTo>
                    <a:lnTo>
                      <a:pt x="3246" y="67"/>
                    </a:lnTo>
                    <a:lnTo>
                      <a:pt x="3288" y="59"/>
                    </a:lnTo>
                    <a:lnTo>
                      <a:pt x="3320" y="50"/>
                    </a:lnTo>
                    <a:lnTo>
                      <a:pt x="3351" y="50"/>
                    </a:lnTo>
                    <a:lnTo>
                      <a:pt x="3435" y="50"/>
                    </a:lnTo>
                    <a:lnTo>
                      <a:pt x="3539" y="50"/>
                    </a:lnTo>
                    <a:lnTo>
                      <a:pt x="3643" y="50"/>
                    </a:lnTo>
                    <a:lnTo>
                      <a:pt x="3706" y="50"/>
                    </a:lnTo>
                    <a:lnTo>
                      <a:pt x="3768" y="42"/>
                    </a:lnTo>
                    <a:lnTo>
                      <a:pt x="3810" y="33"/>
                    </a:lnTo>
                    <a:lnTo>
                      <a:pt x="3832" y="25"/>
                    </a:lnTo>
                    <a:lnTo>
                      <a:pt x="3862" y="16"/>
                    </a:lnTo>
                    <a:lnTo>
                      <a:pt x="3894" y="8"/>
                    </a:lnTo>
                    <a:lnTo>
                      <a:pt x="3957" y="8"/>
                    </a:lnTo>
                    <a:lnTo>
                      <a:pt x="3987" y="8"/>
                    </a:lnTo>
                    <a:lnTo>
                      <a:pt x="4072" y="8"/>
                    </a:lnTo>
                    <a:lnTo>
                      <a:pt x="4155" y="8"/>
                    </a:lnTo>
                    <a:lnTo>
                      <a:pt x="4186" y="8"/>
                    </a:lnTo>
                    <a:lnTo>
                      <a:pt x="4227" y="8"/>
                    </a:lnTo>
                    <a:lnTo>
                      <a:pt x="4312" y="8"/>
                    </a:lnTo>
                    <a:lnTo>
                      <a:pt x="4374" y="8"/>
                    </a:lnTo>
                    <a:lnTo>
                      <a:pt x="4405" y="25"/>
                    </a:lnTo>
                    <a:lnTo>
                      <a:pt x="4437" y="33"/>
                    </a:lnTo>
                    <a:lnTo>
                      <a:pt x="4478" y="33"/>
                    </a:lnTo>
                    <a:lnTo>
                      <a:pt x="4562" y="33"/>
                    </a:lnTo>
                    <a:lnTo>
                      <a:pt x="4624" y="33"/>
                    </a:lnTo>
                    <a:lnTo>
                      <a:pt x="4687" y="33"/>
                    </a:lnTo>
                    <a:lnTo>
                      <a:pt x="4709" y="33"/>
                    </a:lnTo>
                    <a:lnTo>
                      <a:pt x="4750" y="33"/>
                    </a:lnTo>
                    <a:lnTo>
                      <a:pt x="4792" y="33"/>
                    </a:lnTo>
                    <a:lnTo>
                      <a:pt x="4834" y="33"/>
                    </a:lnTo>
                    <a:lnTo>
                      <a:pt x="4896" y="33"/>
                    </a:lnTo>
                    <a:lnTo>
                      <a:pt x="4928" y="33"/>
                    </a:lnTo>
                    <a:lnTo>
                      <a:pt x="5000" y="33"/>
                    </a:lnTo>
                    <a:lnTo>
                      <a:pt x="5074" y="33"/>
                    </a:lnTo>
                    <a:lnTo>
                      <a:pt x="5147" y="33"/>
                    </a:lnTo>
                    <a:lnTo>
                      <a:pt x="5178" y="33"/>
                    </a:lnTo>
                    <a:lnTo>
                      <a:pt x="5220" y="50"/>
                    </a:lnTo>
                    <a:lnTo>
                      <a:pt x="5199" y="76"/>
                    </a:lnTo>
                    <a:lnTo>
                      <a:pt x="5115" y="76"/>
                    </a:lnTo>
                    <a:lnTo>
                      <a:pt x="5084" y="76"/>
                    </a:lnTo>
                    <a:lnTo>
                      <a:pt x="5000" y="67"/>
                    </a:lnTo>
                    <a:lnTo>
                      <a:pt x="4938" y="67"/>
                    </a:lnTo>
                    <a:lnTo>
                      <a:pt x="4906" y="67"/>
                    </a:lnTo>
                    <a:lnTo>
                      <a:pt x="4864" y="67"/>
                    </a:lnTo>
                    <a:lnTo>
                      <a:pt x="4792" y="67"/>
                    </a:lnTo>
                    <a:lnTo>
                      <a:pt x="4719" y="67"/>
                    </a:lnTo>
                    <a:lnTo>
                      <a:pt x="4687" y="67"/>
                    </a:lnTo>
                    <a:lnTo>
                      <a:pt x="4624" y="67"/>
                    </a:lnTo>
                    <a:lnTo>
                      <a:pt x="4583" y="67"/>
                    </a:lnTo>
                    <a:lnTo>
                      <a:pt x="4499" y="76"/>
                    </a:lnTo>
                    <a:lnTo>
                      <a:pt x="4468" y="84"/>
                    </a:lnTo>
                    <a:lnTo>
                      <a:pt x="4426" y="84"/>
                    </a:lnTo>
                    <a:lnTo>
                      <a:pt x="4395" y="84"/>
                    </a:lnTo>
                    <a:lnTo>
                      <a:pt x="4312" y="84"/>
                    </a:lnTo>
                    <a:lnTo>
                      <a:pt x="4248" y="84"/>
                    </a:lnTo>
                    <a:lnTo>
                      <a:pt x="4218" y="84"/>
                    </a:lnTo>
                    <a:lnTo>
                      <a:pt x="4113" y="76"/>
                    </a:lnTo>
                    <a:lnTo>
                      <a:pt x="4029" y="76"/>
                    </a:lnTo>
                    <a:lnTo>
                      <a:pt x="3946" y="67"/>
                    </a:lnTo>
                    <a:lnTo>
                      <a:pt x="3883" y="59"/>
                    </a:lnTo>
                    <a:lnTo>
                      <a:pt x="3852" y="59"/>
                    </a:lnTo>
                    <a:lnTo>
                      <a:pt x="3821" y="59"/>
                    </a:lnTo>
                    <a:lnTo>
                      <a:pt x="3789" y="59"/>
                    </a:lnTo>
                    <a:lnTo>
                      <a:pt x="3758" y="59"/>
                    </a:lnTo>
                    <a:lnTo>
                      <a:pt x="3675" y="59"/>
                    </a:lnTo>
                    <a:lnTo>
                      <a:pt x="3612" y="59"/>
                    </a:lnTo>
                    <a:lnTo>
                      <a:pt x="3549" y="59"/>
                    </a:lnTo>
                    <a:lnTo>
                      <a:pt x="3518" y="59"/>
                    </a:lnTo>
                    <a:lnTo>
                      <a:pt x="3486" y="76"/>
                    </a:lnTo>
                    <a:lnTo>
                      <a:pt x="3456" y="76"/>
                    </a:lnTo>
                    <a:lnTo>
                      <a:pt x="3393" y="84"/>
                    </a:lnTo>
                    <a:lnTo>
                      <a:pt x="3320" y="84"/>
                    </a:lnTo>
                    <a:lnTo>
                      <a:pt x="3236" y="84"/>
                    </a:lnTo>
                    <a:lnTo>
                      <a:pt x="3205" y="84"/>
                    </a:lnTo>
                    <a:lnTo>
                      <a:pt x="3121" y="84"/>
                    </a:lnTo>
                    <a:lnTo>
                      <a:pt x="3059" y="84"/>
                    </a:lnTo>
                    <a:lnTo>
                      <a:pt x="3027" y="84"/>
                    </a:lnTo>
                    <a:lnTo>
                      <a:pt x="2944" y="76"/>
                    </a:lnTo>
                    <a:lnTo>
                      <a:pt x="2860" y="76"/>
                    </a:lnTo>
                    <a:lnTo>
                      <a:pt x="2798" y="76"/>
                    </a:lnTo>
                    <a:lnTo>
                      <a:pt x="2714" y="76"/>
                    </a:lnTo>
                    <a:lnTo>
                      <a:pt x="2651" y="84"/>
                    </a:lnTo>
                    <a:lnTo>
                      <a:pt x="2589" y="84"/>
                    </a:lnTo>
                    <a:lnTo>
                      <a:pt x="2505" y="84"/>
                    </a:lnTo>
                    <a:lnTo>
                      <a:pt x="2474" y="76"/>
                    </a:lnTo>
                    <a:lnTo>
                      <a:pt x="2432" y="76"/>
                    </a:lnTo>
                    <a:lnTo>
                      <a:pt x="2360" y="76"/>
                    </a:lnTo>
                    <a:lnTo>
                      <a:pt x="2318" y="76"/>
                    </a:lnTo>
                    <a:lnTo>
                      <a:pt x="2254" y="76"/>
                    </a:lnTo>
                    <a:lnTo>
                      <a:pt x="2192" y="76"/>
                    </a:lnTo>
                    <a:lnTo>
                      <a:pt x="2150" y="76"/>
                    </a:lnTo>
                    <a:lnTo>
                      <a:pt x="2088" y="76"/>
                    </a:lnTo>
                    <a:lnTo>
                      <a:pt x="2056" y="67"/>
                    </a:lnTo>
                    <a:lnTo>
                      <a:pt x="2014" y="59"/>
                    </a:lnTo>
                    <a:lnTo>
                      <a:pt x="1973" y="59"/>
                    </a:lnTo>
                    <a:lnTo>
                      <a:pt x="1889" y="59"/>
                    </a:lnTo>
                    <a:lnTo>
                      <a:pt x="1859" y="59"/>
                    </a:lnTo>
                    <a:lnTo>
                      <a:pt x="1837" y="67"/>
                    </a:lnTo>
                    <a:lnTo>
                      <a:pt x="1774" y="76"/>
                    </a:lnTo>
                    <a:lnTo>
                      <a:pt x="1743" y="84"/>
                    </a:lnTo>
                    <a:lnTo>
                      <a:pt x="1660" y="76"/>
                    </a:lnTo>
                    <a:lnTo>
                      <a:pt x="1628" y="76"/>
                    </a:lnTo>
                    <a:lnTo>
                      <a:pt x="1545" y="84"/>
                    </a:lnTo>
                    <a:lnTo>
                      <a:pt x="1513" y="84"/>
                    </a:lnTo>
                    <a:lnTo>
                      <a:pt x="1483" y="84"/>
                    </a:lnTo>
                    <a:lnTo>
                      <a:pt x="1451" y="59"/>
                    </a:lnTo>
                    <a:lnTo>
                      <a:pt x="1409" y="50"/>
                    </a:lnTo>
                    <a:lnTo>
                      <a:pt x="1336" y="50"/>
                    </a:lnTo>
                    <a:lnTo>
                      <a:pt x="1294" y="59"/>
                    </a:lnTo>
                    <a:lnTo>
                      <a:pt x="1211" y="59"/>
                    </a:lnTo>
                    <a:lnTo>
                      <a:pt x="1127" y="67"/>
                    </a:lnTo>
                    <a:lnTo>
                      <a:pt x="1023" y="67"/>
                    </a:lnTo>
                    <a:lnTo>
                      <a:pt x="960" y="67"/>
                    </a:lnTo>
                    <a:lnTo>
                      <a:pt x="876" y="67"/>
                    </a:lnTo>
                    <a:lnTo>
                      <a:pt x="846" y="67"/>
                    </a:lnTo>
                    <a:lnTo>
                      <a:pt x="762" y="76"/>
                    </a:lnTo>
                    <a:lnTo>
                      <a:pt x="699" y="76"/>
                    </a:lnTo>
                    <a:lnTo>
                      <a:pt x="668" y="59"/>
                    </a:lnTo>
                    <a:lnTo>
                      <a:pt x="636" y="42"/>
                    </a:lnTo>
                    <a:lnTo>
                      <a:pt x="606" y="42"/>
                    </a:lnTo>
                    <a:lnTo>
                      <a:pt x="543" y="42"/>
                    </a:lnTo>
                    <a:lnTo>
                      <a:pt x="521" y="42"/>
                    </a:lnTo>
                    <a:lnTo>
                      <a:pt x="491" y="50"/>
                    </a:lnTo>
                    <a:lnTo>
                      <a:pt x="459" y="50"/>
                    </a:lnTo>
                    <a:lnTo>
                      <a:pt x="428" y="50"/>
                    </a:lnTo>
                    <a:lnTo>
                      <a:pt x="324" y="50"/>
                    </a:lnTo>
                    <a:lnTo>
                      <a:pt x="292" y="50"/>
                    </a:lnTo>
                    <a:lnTo>
                      <a:pt x="250" y="50"/>
                    </a:lnTo>
                    <a:lnTo>
                      <a:pt x="219" y="50"/>
                    </a:lnTo>
                    <a:lnTo>
                      <a:pt x="135" y="50"/>
                    </a:lnTo>
                    <a:lnTo>
                      <a:pt x="52" y="50"/>
                    </a:lnTo>
                    <a:lnTo>
                      <a:pt x="0" y="25"/>
                    </a:lnTo>
                    <a:lnTo>
                      <a:pt x="0" y="25"/>
                    </a:lnTo>
                  </a:path>
                </a:pathLst>
              </a:custGeom>
              <a:solidFill>
                <a:srgbClr val="F8F8F8">
                  <a:alpha val="50000"/>
                </a:srgbClr>
              </a:soli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4757" name="Freeform 5"/>
              <p:cNvSpPr>
                <a:spLocks/>
              </p:cNvSpPr>
              <p:nvPr/>
            </p:nvSpPr>
            <p:spPr bwMode="auto">
              <a:xfrm>
                <a:off x="149" y="1022"/>
                <a:ext cx="5221" cy="85"/>
              </a:xfrm>
              <a:custGeom>
                <a:avLst/>
                <a:gdLst/>
                <a:ahLst/>
                <a:cxnLst>
                  <a:cxn ang="0">
                    <a:pos x="167" y="8"/>
                  </a:cxn>
                  <a:cxn ang="0">
                    <a:pos x="355" y="16"/>
                  </a:cxn>
                  <a:cxn ang="0">
                    <a:pos x="491" y="33"/>
                  </a:cxn>
                  <a:cxn ang="0">
                    <a:pos x="731" y="33"/>
                  </a:cxn>
                  <a:cxn ang="0">
                    <a:pos x="950" y="33"/>
                  </a:cxn>
                  <a:cxn ang="0">
                    <a:pos x="1137" y="0"/>
                  </a:cxn>
                  <a:cxn ang="0">
                    <a:pos x="1336" y="8"/>
                  </a:cxn>
                  <a:cxn ang="0">
                    <a:pos x="1545" y="25"/>
                  </a:cxn>
                  <a:cxn ang="0">
                    <a:pos x="1733" y="25"/>
                  </a:cxn>
                  <a:cxn ang="0">
                    <a:pos x="1984" y="25"/>
                  </a:cxn>
                  <a:cxn ang="0">
                    <a:pos x="2234" y="25"/>
                  </a:cxn>
                  <a:cxn ang="0">
                    <a:pos x="2464" y="25"/>
                  </a:cxn>
                  <a:cxn ang="0">
                    <a:pos x="2651" y="25"/>
                  </a:cxn>
                  <a:cxn ang="0">
                    <a:pos x="2819" y="25"/>
                  </a:cxn>
                  <a:cxn ang="0">
                    <a:pos x="3038" y="33"/>
                  </a:cxn>
                  <a:cxn ang="0">
                    <a:pos x="3152" y="59"/>
                  </a:cxn>
                  <a:cxn ang="0">
                    <a:pos x="3320" y="50"/>
                  </a:cxn>
                  <a:cxn ang="0">
                    <a:pos x="3643" y="50"/>
                  </a:cxn>
                  <a:cxn ang="0">
                    <a:pos x="3832" y="25"/>
                  </a:cxn>
                  <a:cxn ang="0">
                    <a:pos x="3987" y="8"/>
                  </a:cxn>
                  <a:cxn ang="0">
                    <a:pos x="4227" y="8"/>
                  </a:cxn>
                  <a:cxn ang="0">
                    <a:pos x="4437" y="33"/>
                  </a:cxn>
                  <a:cxn ang="0">
                    <a:pos x="4687" y="33"/>
                  </a:cxn>
                  <a:cxn ang="0">
                    <a:pos x="4834" y="33"/>
                  </a:cxn>
                  <a:cxn ang="0">
                    <a:pos x="5074" y="33"/>
                  </a:cxn>
                  <a:cxn ang="0">
                    <a:pos x="5199" y="76"/>
                  </a:cxn>
                  <a:cxn ang="0">
                    <a:pos x="4938" y="67"/>
                  </a:cxn>
                  <a:cxn ang="0">
                    <a:pos x="4719" y="67"/>
                  </a:cxn>
                  <a:cxn ang="0">
                    <a:pos x="4499" y="76"/>
                  </a:cxn>
                  <a:cxn ang="0">
                    <a:pos x="4312" y="84"/>
                  </a:cxn>
                  <a:cxn ang="0">
                    <a:pos x="4029" y="76"/>
                  </a:cxn>
                  <a:cxn ang="0">
                    <a:pos x="3821" y="59"/>
                  </a:cxn>
                  <a:cxn ang="0">
                    <a:pos x="3612" y="59"/>
                  </a:cxn>
                  <a:cxn ang="0">
                    <a:pos x="3456" y="76"/>
                  </a:cxn>
                  <a:cxn ang="0">
                    <a:pos x="3205" y="84"/>
                  </a:cxn>
                  <a:cxn ang="0">
                    <a:pos x="2944" y="76"/>
                  </a:cxn>
                  <a:cxn ang="0">
                    <a:pos x="2651" y="84"/>
                  </a:cxn>
                  <a:cxn ang="0">
                    <a:pos x="2432" y="76"/>
                  </a:cxn>
                  <a:cxn ang="0">
                    <a:pos x="2192" y="76"/>
                  </a:cxn>
                  <a:cxn ang="0">
                    <a:pos x="2014" y="59"/>
                  </a:cxn>
                  <a:cxn ang="0">
                    <a:pos x="1837" y="67"/>
                  </a:cxn>
                  <a:cxn ang="0">
                    <a:pos x="1628" y="76"/>
                  </a:cxn>
                  <a:cxn ang="0">
                    <a:pos x="1451" y="59"/>
                  </a:cxn>
                  <a:cxn ang="0">
                    <a:pos x="1211" y="59"/>
                  </a:cxn>
                  <a:cxn ang="0">
                    <a:pos x="876" y="67"/>
                  </a:cxn>
                  <a:cxn ang="0">
                    <a:pos x="668" y="59"/>
                  </a:cxn>
                  <a:cxn ang="0">
                    <a:pos x="521" y="42"/>
                  </a:cxn>
                  <a:cxn ang="0">
                    <a:pos x="324" y="50"/>
                  </a:cxn>
                  <a:cxn ang="0">
                    <a:pos x="135" y="50"/>
                  </a:cxn>
                </a:cxnLst>
                <a:rect l="0" t="0" r="r" b="b"/>
                <a:pathLst>
                  <a:path w="5221" h="85">
                    <a:moveTo>
                      <a:pt x="0" y="25"/>
                    </a:moveTo>
                    <a:lnTo>
                      <a:pt x="94" y="16"/>
                    </a:lnTo>
                    <a:lnTo>
                      <a:pt x="125" y="8"/>
                    </a:lnTo>
                    <a:lnTo>
                      <a:pt x="167" y="8"/>
                    </a:lnTo>
                    <a:lnTo>
                      <a:pt x="198" y="8"/>
                    </a:lnTo>
                    <a:lnTo>
                      <a:pt x="240" y="8"/>
                    </a:lnTo>
                    <a:lnTo>
                      <a:pt x="324" y="8"/>
                    </a:lnTo>
                    <a:lnTo>
                      <a:pt x="355" y="16"/>
                    </a:lnTo>
                    <a:lnTo>
                      <a:pt x="386" y="16"/>
                    </a:lnTo>
                    <a:lnTo>
                      <a:pt x="428" y="25"/>
                    </a:lnTo>
                    <a:lnTo>
                      <a:pt x="459" y="33"/>
                    </a:lnTo>
                    <a:lnTo>
                      <a:pt x="491" y="33"/>
                    </a:lnTo>
                    <a:lnTo>
                      <a:pt x="574" y="33"/>
                    </a:lnTo>
                    <a:lnTo>
                      <a:pt x="616" y="33"/>
                    </a:lnTo>
                    <a:lnTo>
                      <a:pt x="657" y="33"/>
                    </a:lnTo>
                    <a:lnTo>
                      <a:pt x="731" y="33"/>
                    </a:lnTo>
                    <a:lnTo>
                      <a:pt x="793" y="33"/>
                    </a:lnTo>
                    <a:lnTo>
                      <a:pt x="856" y="33"/>
                    </a:lnTo>
                    <a:lnTo>
                      <a:pt x="918" y="33"/>
                    </a:lnTo>
                    <a:lnTo>
                      <a:pt x="950" y="33"/>
                    </a:lnTo>
                    <a:lnTo>
                      <a:pt x="1023" y="25"/>
                    </a:lnTo>
                    <a:lnTo>
                      <a:pt x="1065" y="16"/>
                    </a:lnTo>
                    <a:lnTo>
                      <a:pt x="1107" y="0"/>
                    </a:lnTo>
                    <a:lnTo>
                      <a:pt x="1137" y="0"/>
                    </a:lnTo>
                    <a:lnTo>
                      <a:pt x="1169" y="0"/>
                    </a:lnTo>
                    <a:lnTo>
                      <a:pt x="1232" y="0"/>
                    </a:lnTo>
                    <a:lnTo>
                      <a:pt x="1273" y="8"/>
                    </a:lnTo>
                    <a:lnTo>
                      <a:pt x="1336" y="8"/>
                    </a:lnTo>
                    <a:lnTo>
                      <a:pt x="1398" y="8"/>
                    </a:lnTo>
                    <a:lnTo>
                      <a:pt x="1420" y="16"/>
                    </a:lnTo>
                    <a:lnTo>
                      <a:pt x="1483" y="16"/>
                    </a:lnTo>
                    <a:lnTo>
                      <a:pt x="1545" y="25"/>
                    </a:lnTo>
                    <a:lnTo>
                      <a:pt x="1608" y="25"/>
                    </a:lnTo>
                    <a:lnTo>
                      <a:pt x="1649" y="25"/>
                    </a:lnTo>
                    <a:lnTo>
                      <a:pt x="1691" y="25"/>
                    </a:lnTo>
                    <a:lnTo>
                      <a:pt x="1733" y="25"/>
                    </a:lnTo>
                    <a:lnTo>
                      <a:pt x="1774" y="25"/>
                    </a:lnTo>
                    <a:lnTo>
                      <a:pt x="1816" y="16"/>
                    </a:lnTo>
                    <a:lnTo>
                      <a:pt x="1900" y="16"/>
                    </a:lnTo>
                    <a:lnTo>
                      <a:pt x="1984" y="25"/>
                    </a:lnTo>
                    <a:lnTo>
                      <a:pt x="2046" y="25"/>
                    </a:lnTo>
                    <a:lnTo>
                      <a:pt x="2109" y="25"/>
                    </a:lnTo>
                    <a:lnTo>
                      <a:pt x="2171" y="25"/>
                    </a:lnTo>
                    <a:lnTo>
                      <a:pt x="2234" y="25"/>
                    </a:lnTo>
                    <a:lnTo>
                      <a:pt x="2265" y="25"/>
                    </a:lnTo>
                    <a:lnTo>
                      <a:pt x="2307" y="25"/>
                    </a:lnTo>
                    <a:lnTo>
                      <a:pt x="2390" y="25"/>
                    </a:lnTo>
                    <a:lnTo>
                      <a:pt x="2464" y="25"/>
                    </a:lnTo>
                    <a:lnTo>
                      <a:pt x="2505" y="25"/>
                    </a:lnTo>
                    <a:lnTo>
                      <a:pt x="2547" y="25"/>
                    </a:lnTo>
                    <a:lnTo>
                      <a:pt x="2589" y="25"/>
                    </a:lnTo>
                    <a:lnTo>
                      <a:pt x="2651" y="25"/>
                    </a:lnTo>
                    <a:lnTo>
                      <a:pt x="2693" y="25"/>
                    </a:lnTo>
                    <a:lnTo>
                      <a:pt x="2725" y="25"/>
                    </a:lnTo>
                    <a:lnTo>
                      <a:pt x="2756" y="25"/>
                    </a:lnTo>
                    <a:lnTo>
                      <a:pt x="2819" y="25"/>
                    </a:lnTo>
                    <a:lnTo>
                      <a:pt x="2881" y="25"/>
                    </a:lnTo>
                    <a:lnTo>
                      <a:pt x="2965" y="25"/>
                    </a:lnTo>
                    <a:lnTo>
                      <a:pt x="3006" y="33"/>
                    </a:lnTo>
                    <a:lnTo>
                      <a:pt x="3038" y="33"/>
                    </a:lnTo>
                    <a:lnTo>
                      <a:pt x="3069" y="33"/>
                    </a:lnTo>
                    <a:lnTo>
                      <a:pt x="3101" y="59"/>
                    </a:lnTo>
                    <a:lnTo>
                      <a:pt x="3131" y="84"/>
                    </a:lnTo>
                    <a:lnTo>
                      <a:pt x="3152" y="59"/>
                    </a:lnTo>
                    <a:lnTo>
                      <a:pt x="3216" y="67"/>
                    </a:lnTo>
                    <a:lnTo>
                      <a:pt x="3246" y="67"/>
                    </a:lnTo>
                    <a:lnTo>
                      <a:pt x="3288" y="59"/>
                    </a:lnTo>
                    <a:lnTo>
                      <a:pt x="3320" y="50"/>
                    </a:lnTo>
                    <a:lnTo>
                      <a:pt x="3351" y="50"/>
                    </a:lnTo>
                    <a:lnTo>
                      <a:pt x="3435" y="50"/>
                    </a:lnTo>
                    <a:lnTo>
                      <a:pt x="3539" y="50"/>
                    </a:lnTo>
                    <a:lnTo>
                      <a:pt x="3643" y="50"/>
                    </a:lnTo>
                    <a:lnTo>
                      <a:pt x="3706" y="50"/>
                    </a:lnTo>
                    <a:lnTo>
                      <a:pt x="3768" y="42"/>
                    </a:lnTo>
                    <a:lnTo>
                      <a:pt x="3810" y="33"/>
                    </a:lnTo>
                    <a:lnTo>
                      <a:pt x="3832" y="25"/>
                    </a:lnTo>
                    <a:lnTo>
                      <a:pt x="3862" y="16"/>
                    </a:lnTo>
                    <a:lnTo>
                      <a:pt x="3894" y="8"/>
                    </a:lnTo>
                    <a:lnTo>
                      <a:pt x="3957" y="8"/>
                    </a:lnTo>
                    <a:lnTo>
                      <a:pt x="3987" y="8"/>
                    </a:lnTo>
                    <a:lnTo>
                      <a:pt x="4072" y="8"/>
                    </a:lnTo>
                    <a:lnTo>
                      <a:pt x="4155" y="8"/>
                    </a:lnTo>
                    <a:lnTo>
                      <a:pt x="4186" y="8"/>
                    </a:lnTo>
                    <a:lnTo>
                      <a:pt x="4227" y="8"/>
                    </a:lnTo>
                    <a:lnTo>
                      <a:pt x="4312" y="8"/>
                    </a:lnTo>
                    <a:lnTo>
                      <a:pt x="4374" y="8"/>
                    </a:lnTo>
                    <a:lnTo>
                      <a:pt x="4405" y="25"/>
                    </a:lnTo>
                    <a:lnTo>
                      <a:pt x="4437" y="33"/>
                    </a:lnTo>
                    <a:lnTo>
                      <a:pt x="4478" y="33"/>
                    </a:lnTo>
                    <a:lnTo>
                      <a:pt x="4562" y="33"/>
                    </a:lnTo>
                    <a:lnTo>
                      <a:pt x="4624" y="33"/>
                    </a:lnTo>
                    <a:lnTo>
                      <a:pt x="4687" y="33"/>
                    </a:lnTo>
                    <a:lnTo>
                      <a:pt x="4709" y="33"/>
                    </a:lnTo>
                    <a:lnTo>
                      <a:pt x="4750" y="33"/>
                    </a:lnTo>
                    <a:lnTo>
                      <a:pt x="4792" y="33"/>
                    </a:lnTo>
                    <a:lnTo>
                      <a:pt x="4834" y="33"/>
                    </a:lnTo>
                    <a:lnTo>
                      <a:pt x="4896" y="33"/>
                    </a:lnTo>
                    <a:lnTo>
                      <a:pt x="4928" y="33"/>
                    </a:lnTo>
                    <a:lnTo>
                      <a:pt x="5000" y="33"/>
                    </a:lnTo>
                    <a:lnTo>
                      <a:pt x="5074" y="33"/>
                    </a:lnTo>
                    <a:lnTo>
                      <a:pt x="5147" y="33"/>
                    </a:lnTo>
                    <a:lnTo>
                      <a:pt x="5178" y="33"/>
                    </a:lnTo>
                    <a:lnTo>
                      <a:pt x="5220" y="50"/>
                    </a:lnTo>
                    <a:lnTo>
                      <a:pt x="5199" y="76"/>
                    </a:lnTo>
                    <a:lnTo>
                      <a:pt x="5115" y="76"/>
                    </a:lnTo>
                    <a:lnTo>
                      <a:pt x="5084" y="76"/>
                    </a:lnTo>
                    <a:lnTo>
                      <a:pt x="5000" y="67"/>
                    </a:lnTo>
                    <a:lnTo>
                      <a:pt x="4938" y="67"/>
                    </a:lnTo>
                    <a:lnTo>
                      <a:pt x="4906" y="67"/>
                    </a:lnTo>
                    <a:lnTo>
                      <a:pt x="4864" y="67"/>
                    </a:lnTo>
                    <a:lnTo>
                      <a:pt x="4792" y="67"/>
                    </a:lnTo>
                    <a:lnTo>
                      <a:pt x="4719" y="67"/>
                    </a:lnTo>
                    <a:lnTo>
                      <a:pt x="4687" y="67"/>
                    </a:lnTo>
                    <a:lnTo>
                      <a:pt x="4624" y="67"/>
                    </a:lnTo>
                    <a:lnTo>
                      <a:pt x="4583" y="67"/>
                    </a:lnTo>
                    <a:lnTo>
                      <a:pt x="4499" y="76"/>
                    </a:lnTo>
                    <a:lnTo>
                      <a:pt x="4468" y="84"/>
                    </a:lnTo>
                    <a:lnTo>
                      <a:pt x="4426" y="84"/>
                    </a:lnTo>
                    <a:lnTo>
                      <a:pt x="4395" y="84"/>
                    </a:lnTo>
                    <a:lnTo>
                      <a:pt x="4312" y="84"/>
                    </a:lnTo>
                    <a:lnTo>
                      <a:pt x="4248" y="84"/>
                    </a:lnTo>
                    <a:lnTo>
                      <a:pt x="4218" y="84"/>
                    </a:lnTo>
                    <a:lnTo>
                      <a:pt x="4113" y="76"/>
                    </a:lnTo>
                    <a:lnTo>
                      <a:pt x="4029" y="76"/>
                    </a:lnTo>
                    <a:lnTo>
                      <a:pt x="3946" y="67"/>
                    </a:lnTo>
                    <a:lnTo>
                      <a:pt x="3883" y="59"/>
                    </a:lnTo>
                    <a:lnTo>
                      <a:pt x="3852" y="59"/>
                    </a:lnTo>
                    <a:lnTo>
                      <a:pt x="3821" y="59"/>
                    </a:lnTo>
                    <a:lnTo>
                      <a:pt x="3789" y="59"/>
                    </a:lnTo>
                    <a:lnTo>
                      <a:pt x="3758" y="59"/>
                    </a:lnTo>
                    <a:lnTo>
                      <a:pt x="3675" y="59"/>
                    </a:lnTo>
                    <a:lnTo>
                      <a:pt x="3612" y="59"/>
                    </a:lnTo>
                    <a:lnTo>
                      <a:pt x="3549" y="59"/>
                    </a:lnTo>
                    <a:lnTo>
                      <a:pt x="3518" y="59"/>
                    </a:lnTo>
                    <a:lnTo>
                      <a:pt x="3486" y="76"/>
                    </a:lnTo>
                    <a:lnTo>
                      <a:pt x="3456" y="76"/>
                    </a:lnTo>
                    <a:lnTo>
                      <a:pt x="3393" y="84"/>
                    </a:lnTo>
                    <a:lnTo>
                      <a:pt x="3320" y="84"/>
                    </a:lnTo>
                    <a:lnTo>
                      <a:pt x="3236" y="84"/>
                    </a:lnTo>
                    <a:lnTo>
                      <a:pt x="3205" y="84"/>
                    </a:lnTo>
                    <a:lnTo>
                      <a:pt x="3121" y="84"/>
                    </a:lnTo>
                    <a:lnTo>
                      <a:pt x="3059" y="84"/>
                    </a:lnTo>
                    <a:lnTo>
                      <a:pt x="3027" y="84"/>
                    </a:lnTo>
                    <a:lnTo>
                      <a:pt x="2944" y="76"/>
                    </a:lnTo>
                    <a:lnTo>
                      <a:pt x="2860" y="76"/>
                    </a:lnTo>
                    <a:lnTo>
                      <a:pt x="2798" y="76"/>
                    </a:lnTo>
                    <a:lnTo>
                      <a:pt x="2714" y="76"/>
                    </a:lnTo>
                    <a:lnTo>
                      <a:pt x="2651" y="84"/>
                    </a:lnTo>
                    <a:lnTo>
                      <a:pt x="2589" y="84"/>
                    </a:lnTo>
                    <a:lnTo>
                      <a:pt x="2505" y="84"/>
                    </a:lnTo>
                    <a:lnTo>
                      <a:pt x="2474" y="76"/>
                    </a:lnTo>
                    <a:lnTo>
                      <a:pt x="2432" y="76"/>
                    </a:lnTo>
                    <a:lnTo>
                      <a:pt x="2360" y="76"/>
                    </a:lnTo>
                    <a:lnTo>
                      <a:pt x="2318" y="76"/>
                    </a:lnTo>
                    <a:lnTo>
                      <a:pt x="2254" y="76"/>
                    </a:lnTo>
                    <a:lnTo>
                      <a:pt x="2192" y="76"/>
                    </a:lnTo>
                    <a:lnTo>
                      <a:pt x="2150" y="76"/>
                    </a:lnTo>
                    <a:lnTo>
                      <a:pt x="2088" y="76"/>
                    </a:lnTo>
                    <a:lnTo>
                      <a:pt x="2056" y="67"/>
                    </a:lnTo>
                    <a:lnTo>
                      <a:pt x="2014" y="59"/>
                    </a:lnTo>
                    <a:lnTo>
                      <a:pt x="1973" y="59"/>
                    </a:lnTo>
                    <a:lnTo>
                      <a:pt x="1889" y="59"/>
                    </a:lnTo>
                    <a:lnTo>
                      <a:pt x="1859" y="59"/>
                    </a:lnTo>
                    <a:lnTo>
                      <a:pt x="1837" y="67"/>
                    </a:lnTo>
                    <a:lnTo>
                      <a:pt x="1774" y="76"/>
                    </a:lnTo>
                    <a:lnTo>
                      <a:pt x="1743" y="84"/>
                    </a:lnTo>
                    <a:lnTo>
                      <a:pt x="1660" y="76"/>
                    </a:lnTo>
                    <a:lnTo>
                      <a:pt x="1628" y="76"/>
                    </a:lnTo>
                    <a:lnTo>
                      <a:pt x="1545" y="84"/>
                    </a:lnTo>
                    <a:lnTo>
                      <a:pt x="1513" y="84"/>
                    </a:lnTo>
                    <a:lnTo>
                      <a:pt x="1483" y="84"/>
                    </a:lnTo>
                    <a:lnTo>
                      <a:pt x="1451" y="59"/>
                    </a:lnTo>
                    <a:lnTo>
                      <a:pt x="1409" y="50"/>
                    </a:lnTo>
                    <a:lnTo>
                      <a:pt x="1336" y="50"/>
                    </a:lnTo>
                    <a:lnTo>
                      <a:pt x="1294" y="59"/>
                    </a:lnTo>
                    <a:lnTo>
                      <a:pt x="1211" y="59"/>
                    </a:lnTo>
                    <a:lnTo>
                      <a:pt x="1127" y="67"/>
                    </a:lnTo>
                    <a:lnTo>
                      <a:pt x="1023" y="67"/>
                    </a:lnTo>
                    <a:lnTo>
                      <a:pt x="960" y="67"/>
                    </a:lnTo>
                    <a:lnTo>
                      <a:pt x="876" y="67"/>
                    </a:lnTo>
                    <a:lnTo>
                      <a:pt x="846" y="67"/>
                    </a:lnTo>
                    <a:lnTo>
                      <a:pt x="762" y="76"/>
                    </a:lnTo>
                    <a:lnTo>
                      <a:pt x="699" y="76"/>
                    </a:lnTo>
                    <a:lnTo>
                      <a:pt x="668" y="59"/>
                    </a:lnTo>
                    <a:lnTo>
                      <a:pt x="636" y="42"/>
                    </a:lnTo>
                    <a:lnTo>
                      <a:pt x="606" y="42"/>
                    </a:lnTo>
                    <a:lnTo>
                      <a:pt x="543" y="42"/>
                    </a:lnTo>
                    <a:lnTo>
                      <a:pt x="521" y="42"/>
                    </a:lnTo>
                    <a:lnTo>
                      <a:pt x="491" y="50"/>
                    </a:lnTo>
                    <a:lnTo>
                      <a:pt x="459" y="50"/>
                    </a:lnTo>
                    <a:lnTo>
                      <a:pt x="428" y="50"/>
                    </a:lnTo>
                    <a:lnTo>
                      <a:pt x="324" y="50"/>
                    </a:lnTo>
                    <a:lnTo>
                      <a:pt x="292" y="50"/>
                    </a:lnTo>
                    <a:lnTo>
                      <a:pt x="250" y="50"/>
                    </a:lnTo>
                    <a:lnTo>
                      <a:pt x="219" y="50"/>
                    </a:lnTo>
                    <a:lnTo>
                      <a:pt x="135" y="50"/>
                    </a:lnTo>
                    <a:lnTo>
                      <a:pt x="52" y="50"/>
                    </a:lnTo>
                    <a:lnTo>
                      <a:pt x="0" y="25"/>
                    </a:lnTo>
                    <a:lnTo>
                      <a:pt x="0" y="25"/>
                    </a:lnTo>
                  </a:path>
                </a:pathLst>
              </a:custGeom>
              <a:solidFill>
                <a:srgbClr val="393939">
                  <a:alpha val="50000"/>
                </a:srgbClr>
              </a:soli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5297" y="3348"/>
              <a:ext cx="385" cy="852"/>
              <a:chOff x="5297" y="3348"/>
              <a:chExt cx="385" cy="852"/>
            </a:xfrm>
          </p:grpSpPr>
          <p:grpSp>
            <p:nvGrpSpPr>
              <p:cNvPr id="5" name="Group 7"/>
              <p:cNvGrpSpPr>
                <a:grpSpLocks/>
              </p:cNvGrpSpPr>
              <p:nvPr/>
            </p:nvGrpSpPr>
            <p:grpSpPr bwMode="auto">
              <a:xfrm>
                <a:off x="5301" y="3359"/>
                <a:ext cx="381" cy="841"/>
                <a:chOff x="5301" y="3359"/>
                <a:chExt cx="381" cy="841"/>
              </a:xfrm>
            </p:grpSpPr>
            <p:sp>
              <p:nvSpPr>
                <p:cNvPr id="74760" name="Freeform 8"/>
                <p:cNvSpPr>
                  <a:spLocks/>
                </p:cNvSpPr>
                <p:nvPr/>
              </p:nvSpPr>
              <p:spPr bwMode="auto">
                <a:xfrm>
                  <a:off x="5301" y="3567"/>
                  <a:ext cx="338" cy="633"/>
                </a:xfrm>
                <a:custGeom>
                  <a:avLst/>
                  <a:gdLst/>
                  <a:ahLst/>
                  <a:cxnLst>
                    <a:cxn ang="0">
                      <a:pos x="90" y="369"/>
                    </a:cxn>
                    <a:cxn ang="0">
                      <a:pos x="111" y="321"/>
                    </a:cxn>
                    <a:cxn ang="0">
                      <a:pos x="90" y="240"/>
                    </a:cxn>
                    <a:cxn ang="0">
                      <a:pos x="64" y="190"/>
                    </a:cxn>
                    <a:cxn ang="0">
                      <a:pos x="54" y="132"/>
                    </a:cxn>
                    <a:cxn ang="0">
                      <a:pos x="57" y="96"/>
                    </a:cxn>
                    <a:cxn ang="0">
                      <a:pos x="63" y="75"/>
                    </a:cxn>
                    <a:cxn ang="0">
                      <a:pos x="74" y="42"/>
                    </a:cxn>
                    <a:cxn ang="0">
                      <a:pos x="111" y="18"/>
                    </a:cxn>
                    <a:cxn ang="0">
                      <a:pos x="148" y="0"/>
                    </a:cxn>
                    <a:cxn ang="0">
                      <a:pos x="180" y="0"/>
                    </a:cxn>
                    <a:cxn ang="0">
                      <a:pos x="211" y="11"/>
                    </a:cxn>
                    <a:cxn ang="0">
                      <a:pos x="232" y="42"/>
                    </a:cxn>
                    <a:cxn ang="0">
                      <a:pos x="243" y="64"/>
                    </a:cxn>
                    <a:cxn ang="0">
                      <a:pos x="274" y="95"/>
                    </a:cxn>
                    <a:cxn ang="0">
                      <a:pos x="295" y="127"/>
                    </a:cxn>
                    <a:cxn ang="0">
                      <a:pos x="327" y="158"/>
                    </a:cxn>
                    <a:cxn ang="0">
                      <a:pos x="337" y="190"/>
                    </a:cxn>
                    <a:cxn ang="0">
                      <a:pos x="337" y="221"/>
                    </a:cxn>
                    <a:cxn ang="0">
                      <a:pos x="327" y="243"/>
                    </a:cxn>
                    <a:cxn ang="0">
                      <a:pos x="316" y="274"/>
                    </a:cxn>
                    <a:cxn ang="0">
                      <a:pos x="295" y="306"/>
                    </a:cxn>
                    <a:cxn ang="0">
                      <a:pos x="274" y="337"/>
                    </a:cxn>
                    <a:cxn ang="0">
                      <a:pos x="243" y="358"/>
                    </a:cxn>
                    <a:cxn ang="0">
                      <a:pos x="232" y="390"/>
                    </a:cxn>
                    <a:cxn ang="0">
                      <a:pos x="211" y="421"/>
                    </a:cxn>
                    <a:cxn ang="0">
                      <a:pos x="190" y="443"/>
                    </a:cxn>
                    <a:cxn ang="0">
                      <a:pos x="180" y="485"/>
                    </a:cxn>
                    <a:cxn ang="0">
                      <a:pos x="169" y="516"/>
                    </a:cxn>
                    <a:cxn ang="0">
                      <a:pos x="158" y="548"/>
                    </a:cxn>
                    <a:cxn ang="0">
                      <a:pos x="137" y="579"/>
                    </a:cxn>
                    <a:cxn ang="0">
                      <a:pos x="95" y="611"/>
                    </a:cxn>
                    <a:cxn ang="0">
                      <a:pos x="64" y="632"/>
                    </a:cxn>
                    <a:cxn ang="0">
                      <a:pos x="32" y="622"/>
                    </a:cxn>
                    <a:cxn ang="0">
                      <a:pos x="11" y="600"/>
                    </a:cxn>
                    <a:cxn ang="0">
                      <a:pos x="0" y="588"/>
                    </a:cxn>
                    <a:cxn ang="0">
                      <a:pos x="0" y="555"/>
                    </a:cxn>
                    <a:cxn ang="0">
                      <a:pos x="3" y="519"/>
                    </a:cxn>
                    <a:cxn ang="0">
                      <a:pos x="15" y="483"/>
                    </a:cxn>
                    <a:cxn ang="0">
                      <a:pos x="24" y="450"/>
                    </a:cxn>
                    <a:cxn ang="0">
                      <a:pos x="66" y="408"/>
                    </a:cxn>
                    <a:cxn ang="0">
                      <a:pos x="90" y="369"/>
                    </a:cxn>
                  </a:cxnLst>
                  <a:rect l="0" t="0" r="r" b="b"/>
                  <a:pathLst>
                    <a:path w="338" h="633">
                      <a:moveTo>
                        <a:pt x="90" y="369"/>
                      </a:moveTo>
                      <a:lnTo>
                        <a:pt x="111" y="321"/>
                      </a:lnTo>
                      <a:lnTo>
                        <a:pt x="90" y="240"/>
                      </a:lnTo>
                      <a:lnTo>
                        <a:pt x="64" y="190"/>
                      </a:lnTo>
                      <a:lnTo>
                        <a:pt x="54" y="132"/>
                      </a:lnTo>
                      <a:lnTo>
                        <a:pt x="57" y="96"/>
                      </a:lnTo>
                      <a:lnTo>
                        <a:pt x="63" y="75"/>
                      </a:lnTo>
                      <a:lnTo>
                        <a:pt x="74" y="42"/>
                      </a:lnTo>
                      <a:lnTo>
                        <a:pt x="111" y="18"/>
                      </a:lnTo>
                      <a:lnTo>
                        <a:pt x="148" y="0"/>
                      </a:lnTo>
                      <a:lnTo>
                        <a:pt x="180" y="0"/>
                      </a:lnTo>
                      <a:lnTo>
                        <a:pt x="211" y="11"/>
                      </a:lnTo>
                      <a:lnTo>
                        <a:pt x="232" y="42"/>
                      </a:lnTo>
                      <a:lnTo>
                        <a:pt x="243" y="64"/>
                      </a:lnTo>
                      <a:lnTo>
                        <a:pt x="274" y="95"/>
                      </a:lnTo>
                      <a:lnTo>
                        <a:pt x="295" y="127"/>
                      </a:lnTo>
                      <a:lnTo>
                        <a:pt x="327" y="158"/>
                      </a:lnTo>
                      <a:lnTo>
                        <a:pt x="337" y="190"/>
                      </a:lnTo>
                      <a:lnTo>
                        <a:pt x="337" y="221"/>
                      </a:lnTo>
                      <a:lnTo>
                        <a:pt x="327" y="243"/>
                      </a:lnTo>
                      <a:lnTo>
                        <a:pt x="316" y="274"/>
                      </a:lnTo>
                      <a:lnTo>
                        <a:pt x="295" y="306"/>
                      </a:lnTo>
                      <a:lnTo>
                        <a:pt x="274" y="337"/>
                      </a:lnTo>
                      <a:lnTo>
                        <a:pt x="243" y="358"/>
                      </a:lnTo>
                      <a:lnTo>
                        <a:pt x="232" y="390"/>
                      </a:lnTo>
                      <a:lnTo>
                        <a:pt x="211" y="421"/>
                      </a:lnTo>
                      <a:lnTo>
                        <a:pt x="190" y="443"/>
                      </a:lnTo>
                      <a:lnTo>
                        <a:pt x="180" y="485"/>
                      </a:lnTo>
                      <a:lnTo>
                        <a:pt x="169" y="516"/>
                      </a:lnTo>
                      <a:lnTo>
                        <a:pt x="158" y="548"/>
                      </a:lnTo>
                      <a:lnTo>
                        <a:pt x="137" y="579"/>
                      </a:lnTo>
                      <a:lnTo>
                        <a:pt x="95" y="611"/>
                      </a:lnTo>
                      <a:lnTo>
                        <a:pt x="64" y="632"/>
                      </a:lnTo>
                      <a:lnTo>
                        <a:pt x="32" y="622"/>
                      </a:lnTo>
                      <a:lnTo>
                        <a:pt x="11" y="600"/>
                      </a:lnTo>
                      <a:lnTo>
                        <a:pt x="0" y="588"/>
                      </a:lnTo>
                      <a:lnTo>
                        <a:pt x="0" y="555"/>
                      </a:lnTo>
                      <a:lnTo>
                        <a:pt x="3" y="519"/>
                      </a:lnTo>
                      <a:lnTo>
                        <a:pt x="15" y="483"/>
                      </a:lnTo>
                      <a:lnTo>
                        <a:pt x="24" y="450"/>
                      </a:lnTo>
                      <a:lnTo>
                        <a:pt x="66" y="408"/>
                      </a:lnTo>
                      <a:lnTo>
                        <a:pt x="90" y="369"/>
                      </a:lnTo>
                    </a:path>
                  </a:pathLst>
                </a:custGeom>
                <a:solidFill>
                  <a:srgbClr val="F8F8F8">
                    <a:alpha val="50000"/>
                  </a:srgbClr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4761" name="Oval 9"/>
                <p:cNvSpPr>
                  <a:spLocks noChangeArrowheads="1"/>
                </p:cNvSpPr>
                <p:nvPr/>
              </p:nvSpPr>
              <p:spPr bwMode="auto">
                <a:xfrm rot="705000">
                  <a:off x="5403" y="3359"/>
                  <a:ext cx="100" cy="196"/>
                </a:xfrm>
                <a:prstGeom prst="ellipse">
                  <a:avLst/>
                </a:prstGeom>
                <a:solidFill>
                  <a:srgbClr val="F8F8F8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4762" name="Freeform 10"/>
                <p:cNvSpPr>
                  <a:spLocks/>
                </p:cNvSpPr>
                <p:nvPr/>
              </p:nvSpPr>
              <p:spPr bwMode="auto">
                <a:xfrm>
                  <a:off x="5514" y="3432"/>
                  <a:ext cx="54" cy="135"/>
                </a:xfrm>
                <a:custGeom>
                  <a:avLst/>
                  <a:gdLst/>
                  <a:ahLst/>
                  <a:cxnLst>
                    <a:cxn ang="0">
                      <a:pos x="6" y="11"/>
                    </a:cxn>
                    <a:cxn ang="0">
                      <a:pos x="3" y="37"/>
                    </a:cxn>
                    <a:cxn ang="0">
                      <a:pos x="0" y="63"/>
                    </a:cxn>
                    <a:cxn ang="0">
                      <a:pos x="0" y="86"/>
                    </a:cxn>
                    <a:cxn ang="0">
                      <a:pos x="6" y="108"/>
                    </a:cxn>
                    <a:cxn ang="0">
                      <a:pos x="26" y="134"/>
                    </a:cxn>
                    <a:cxn ang="0">
                      <a:pos x="45" y="115"/>
                    </a:cxn>
                    <a:cxn ang="0">
                      <a:pos x="53" y="67"/>
                    </a:cxn>
                    <a:cxn ang="0">
                      <a:pos x="50" y="40"/>
                    </a:cxn>
                    <a:cxn ang="0">
                      <a:pos x="42" y="18"/>
                    </a:cxn>
                    <a:cxn ang="0">
                      <a:pos x="20" y="0"/>
                    </a:cxn>
                    <a:cxn ang="0">
                      <a:pos x="6" y="11"/>
                    </a:cxn>
                  </a:cxnLst>
                  <a:rect l="0" t="0" r="r" b="b"/>
                  <a:pathLst>
                    <a:path w="54" h="135">
                      <a:moveTo>
                        <a:pt x="6" y="11"/>
                      </a:moveTo>
                      <a:lnTo>
                        <a:pt x="3" y="37"/>
                      </a:lnTo>
                      <a:lnTo>
                        <a:pt x="0" y="63"/>
                      </a:lnTo>
                      <a:lnTo>
                        <a:pt x="0" y="86"/>
                      </a:lnTo>
                      <a:lnTo>
                        <a:pt x="6" y="108"/>
                      </a:lnTo>
                      <a:lnTo>
                        <a:pt x="26" y="134"/>
                      </a:lnTo>
                      <a:lnTo>
                        <a:pt x="45" y="115"/>
                      </a:lnTo>
                      <a:lnTo>
                        <a:pt x="53" y="67"/>
                      </a:lnTo>
                      <a:lnTo>
                        <a:pt x="50" y="40"/>
                      </a:lnTo>
                      <a:lnTo>
                        <a:pt x="42" y="18"/>
                      </a:lnTo>
                      <a:lnTo>
                        <a:pt x="20" y="0"/>
                      </a:lnTo>
                      <a:lnTo>
                        <a:pt x="6" y="11"/>
                      </a:lnTo>
                    </a:path>
                  </a:pathLst>
                </a:custGeom>
                <a:solidFill>
                  <a:srgbClr val="F8F8F8">
                    <a:alpha val="50000"/>
                  </a:srgbClr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4763" name="Freeform 11"/>
                <p:cNvSpPr>
                  <a:spLocks/>
                </p:cNvSpPr>
                <p:nvPr/>
              </p:nvSpPr>
              <p:spPr bwMode="auto">
                <a:xfrm>
                  <a:off x="5562" y="3506"/>
                  <a:ext cx="58" cy="107"/>
                </a:xfrm>
                <a:custGeom>
                  <a:avLst/>
                  <a:gdLst/>
                  <a:ahLst/>
                  <a:cxnLst>
                    <a:cxn ang="0">
                      <a:pos x="19" y="6"/>
                    </a:cxn>
                    <a:cxn ang="0">
                      <a:pos x="11" y="26"/>
                    </a:cxn>
                    <a:cxn ang="0">
                      <a:pos x="4" y="46"/>
                    </a:cxn>
                    <a:cxn ang="0">
                      <a:pos x="0" y="63"/>
                    </a:cxn>
                    <a:cxn ang="0">
                      <a:pos x="2" y="82"/>
                    </a:cxn>
                    <a:cxn ang="0">
                      <a:pos x="18" y="106"/>
                    </a:cxn>
                    <a:cxn ang="0">
                      <a:pos x="39" y="95"/>
                    </a:cxn>
                    <a:cxn ang="0">
                      <a:pos x="55" y="60"/>
                    </a:cxn>
                    <a:cxn ang="0">
                      <a:pos x="57" y="37"/>
                    </a:cxn>
                    <a:cxn ang="0">
                      <a:pos x="53" y="19"/>
                    </a:cxn>
                    <a:cxn ang="0">
                      <a:pos x="34" y="0"/>
                    </a:cxn>
                    <a:cxn ang="0">
                      <a:pos x="19" y="6"/>
                    </a:cxn>
                  </a:cxnLst>
                  <a:rect l="0" t="0" r="r" b="b"/>
                  <a:pathLst>
                    <a:path w="58" h="107">
                      <a:moveTo>
                        <a:pt x="19" y="6"/>
                      </a:moveTo>
                      <a:lnTo>
                        <a:pt x="11" y="26"/>
                      </a:lnTo>
                      <a:lnTo>
                        <a:pt x="4" y="46"/>
                      </a:lnTo>
                      <a:lnTo>
                        <a:pt x="0" y="63"/>
                      </a:lnTo>
                      <a:lnTo>
                        <a:pt x="2" y="82"/>
                      </a:lnTo>
                      <a:lnTo>
                        <a:pt x="18" y="106"/>
                      </a:lnTo>
                      <a:lnTo>
                        <a:pt x="39" y="95"/>
                      </a:lnTo>
                      <a:lnTo>
                        <a:pt x="55" y="60"/>
                      </a:lnTo>
                      <a:lnTo>
                        <a:pt x="57" y="37"/>
                      </a:lnTo>
                      <a:lnTo>
                        <a:pt x="53" y="19"/>
                      </a:lnTo>
                      <a:lnTo>
                        <a:pt x="34" y="0"/>
                      </a:lnTo>
                      <a:lnTo>
                        <a:pt x="19" y="6"/>
                      </a:lnTo>
                    </a:path>
                  </a:pathLst>
                </a:custGeom>
                <a:solidFill>
                  <a:srgbClr val="F8F8F8">
                    <a:alpha val="50000"/>
                  </a:srgbClr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4764" name="Freeform 12"/>
                <p:cNvSpPr>
                  <a:spLocks/>
                </p:cNvSpPr>
                <p:nvPr/>
              </p:nvSpPr>
              <p:spPr bwMode="auto">
                <a:xfrm>
                  <a:off x="5634" y="3642"/>
                  <a:ext cx="48" cy="83"/>
                </a:xfrm>
                <a:custGeom>
                  <a:avLst/>
                  <a:gdLst/>
                  <a:ahLst/>
                  <a:cxnLst>
                    <a:cxn ang="0">
                      <a:pos x="15" y="4"/>
                    </a:cxn>
                    <a:cxn ang="0">
                      <a:pos x="9" y="20"/>
                    </a:cxn>
                    <a:cxn ang="0">
                      <a:pos x="3" y="35"/>
                    </a:cxn>
                    <a:cxn ang="0">
                      <a:pos x="0" y="48"/>
                    </a:cxn>
                    <a:cxn ang="0">
                      <a:pos x="1" y="63"/>
                    </a:cxn>
                    <a:cxn ang="0">
                      <a:pos x="14" y="82"/>
                    </a:cxn>
                    <a:cxn ang="0">
                      <a:pos x="32" y="73"/>
                    </a:cxn>
                    <a:cxn ang="0">
                      <a:pos x="45" y="46"/>
                    </a:cxn>
                    <a:cxn ang="0">
                      <a:pos x="47" y="28"/>
                    </a:cxn>
                    <a:cxn ang="0">
                      <a:pos x="43" y="14"/>
                    </a:cxn>
                    <a:cxn ang="0">
                      <a:pos x="28" y="0"/>
                    </a:cxn>
                    <a:cxn ang="0">
                      <a:pos x="15" y="4"/>
                    </a:cxn>
                  </a:cxnLst>
                  <a:rect l="0" t="0" r="r" b="b"/>
                  <a:pathLst>
                    <a:path w="48" h="83">
                      <a:moveTo>
                        <a:pt x="15" y="4"/>
                      </a:moveTo>
                      <a:lnTo>
                        <a:pt x="9" y="20"/>
                      </a:lnTo>
                      <a:lnTo>
                        <a:pt x="3" y="35"/>
                      </a:lnTo>
                      <a:lnTo>
                        <a:pt x="0" y="48"/>
                      </a:lnTo>
                      <a:lnTo>
                        <a:pt x="1" y="63"/>
                      </a:lnTo>
                      <a:lnTo>
                        <a:pt x="14" y="82"/>
                      </a:lnTo>
                      <a:lnTo>
                        <a:pt x="32" y="73"/>
                      </a:lnTo>
                      <a:lnTo>
                        <a:pt x="45" y="46"/>
                      </a:lnTo>
                      <a:lnTo>
                        <a:pt x="47" y="28"/>
                      </a:lnTo>
                      <a:lnTo>
                        <a:pt x="43" y="14"/>
                      </a:lnTo>
                      <a:lnTo>
                        <a:pt x="28" y="0"/>
                      </a:lnTo>
                      <a:lnTo>
                        <a:pt x="15" y="4"/>
                      </a:lnTo>
                    </a:path>
                  </a:pathLst>
                </a:custGeom>
                <a:solidFill>
                  <a:srgbClr val="F8F8F8">
                    <a:alpha val="50000"/>
                  </a:srgbClr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4765" name="Freeform 13"/>
                <p:cNvSpPr>
                  <a:spLocks/>
                </p:cNvSpPr>
                <p:nvPr/>
              </p:nvSpPr>
              <p:spPr bwMode="auto">
                <a:xfrm>
                  <a:off x="5599" y="3580"/>
                  <a:ext cx="56" cy="93"/>
                </a:xfrm>
                <a:custGeom>
                  <a:avLst/>
                  <a:gdLst/>
                  <a:ahLst/>
                  <a:cxnLst>
                    <a:cxn ang="0">
                      <a:pos x="18" y="5"/>
                    </a:cxn>
                    <a:cxn ang="0">
                      <a:pos x="10" y="22"/>
                    </a:cxn>
                    <a:cxn ang="0">
                      <a:pos x="3" y="39"/>
                    </a:cxn>
                    <a:cxn ang="0">
                      <a:pos x="0" y="54"/>
                    </a:cxn>
                    <a:cxn ang="0">
                      <a:pos x="1" y="71"/>
                    </a:cxn>
                    <a:cxn ang="0">
                      <a:pos x="17" y="92"/>
                    </a:cxn>
                    <a:cxn ang="0">
                      <a:pos x="37" y="82"/>
                    </a:cxn>
                    <a:cxn ang="0">
                      <a:pos x="53" y="52"/>
                    </a:cxn>
                    <a:cxn ang="0">
                      <a:pos x="55" y="32"/>
                    </a:cxn>
                    <a:cxn ang="0">
                      <a:pos x="51" y="16"/>
                    </a:cxn>
                    <a:cxn ang="0">
                      <a:pos x="32" y="0"/>
                    </a:cxn>
                    <a:cxn ang="0">
                      <a:pos x="18" y="5"/>
                    </a:cxn>
                  </a:cxnLst>
                  <a:rect l="0" t="0" r="r" b="b"/>
                  <a:pathLst>
                    <a:path w="56" h="93">
                      <a:moveTo>
                        <a:pt x="18" y="5"/>
                      </a:moveTo>
                      <a:lnTo>
                        <a:pt x="10" y="22"/>
                      </a:lnTo>
                      <a:lnTo>
                        <a:pt x="3" y="39"/>
                      </a:lnTo>
                      <a:lnTo>
                        <a:pt x="0" y="54"/>
                      </a:lnTo>
                      <a:lnTo>
                        <a:pt x="1" y="71"/>
                      </a:lnTo>
                      <a:lnTo>
                        <a:pt x="17" y="92"/>
                      </a:lnTo>
                      <a:lnTo>
                        <a:pt x="37" y="82"/>
                      </a:lnTo>
                      <a:lnTo>
                        <a:pt x="53" y="52"/>
                      </a:lnTo>
                      <a:lnTo>
                        <a:pt x="55" y="32"/>
                      </a:lnTo>
                      <a:lnTo>
                        <a:pt x="51" y="16"/>
                      </a:lnTo>
                      <a:lnTo>
                        <a:pt x="32" y="0"/>
                      </a:lnTo>
                      <a:lnTo>
                        <a:pt x="18" y="5"/>
                      </a:lnTo>
                    </a:path>
                  </a:pathLst>
                </a:custGeom>
                <a:solidFill>
                  <a:srgbClr val="F8F8F8">
                    <a:alpha val="50000"/>
                  </a:srgbClr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6" name="Group 14"/>
              <p:cNvGrpSpPr>
                <a:grpSpLocks/>
              </p:cNvGrpSpPr>
              <p:nvPr/>
            </p:nvGrpSpPr>
            <p:grpSpPr bwMode="auto">
              <a:xfrm>
                <a:off x="5297" y="3348"/>
                <a:ext cx="381" cy="841"/>
                <a:chOff x="5297" y="3348"/>
                <a:chExt cx="381" cy="841"/>
              </a:xfrm>
            </p:grpSpPr>
            <p:sp>
              <p:nvSpPr>
                <p:cNvPr id="74767" name="Freeform 15"/>
                <p:cNvSpPr>
                  <a:spLocks/>
                </p:cNvSpPr>
                <p:nvPr/>
              </p:nvSpPr>
              <p:spPr bwMode="auto">
                <a:xfrm>
                  <a:off x="5297" y="3556"/>
                  <a:ext cx="338" cy="633"/>
                </a:xfrm>
                <a:custGeom>
                  <a:avLst/>
                  <a:gdLst/>
                  <a:ahLst/>
                  <a:cxnLst>
                    <a:cxn ang="0">
                      <a:pos x="90" y="369"/>
                    </a:cxn>
                    <a:cxn ang="0">
                      <a:pos x="111" y="321"/>
                    </a:cxn>
                    <a:cxn ang="0">
                      <a:pos x="90" y="240"/>
                    </a:cxn>
                    <a:cxn ang="0">
                      <a:pos x="64" y="190"/>
                    </a:cxn>
                    <a:cxn ang="0">
                      <a:pos x="54" y="132"/>
                    </a:cxn>
                    <a:cxn ang="0">
                      <a:pos x="57" y="96"/>
                    </a:cxn>
                    <a:cxn ang="0">
                      <a:pos x="63" y="75"/>
                    </a:cxn>
                    <a:cxn ang="0">
                      <a:pos x="74" y="42"/>
                    </a:cxn>
                    <a:cxn ang="0">
                      <a:pos x="111" y="18"/>
                    </a:cxn>
                    <a:cxn ang="0">
                      <a:pos x="148" y="0"/>
                    </a:cxn>
                    <a:cxn ang="0">
                      <a:pos x="180" y="0"/>
                    </a:cxn>
                    <a:cxn ang="0">
                      <a:pos x="211" y="11"/>
                    </a:cxn>
                    <a:cxn ang="0">
                      <a:pos x="232" y="42"/>
                    </a:cxn>
                    <a:cxn ang="0">
                      <a:pos x="243" y="64"/>
                    </a:cxn>
                    <a:cxn ang="0">
                      <a:pos x="274" y="95"/>
                    </a:cxn>
                    <a:cxn ang="0">
                      <a:pos x="295" y="127"/>
                    </a:cxn>
                    <a:cxn ang="0">
                      <a:pos x="327" y="158"/>
                    </a:cxn>
                    <a:cxn ang="0">
                      <a:pos x="337" y="190"/>
                    </a:cxn>
                    <a:cxn ang="0">
                      <a:pos x="337" y="221"/>
                    </a:cxn>
                    <a:cxn ang="0">
                      <a:pos x="327" y="243"/>
                    </a:cxn>
                    <a:cxn ang="0">
                      <a:pos x="316" y="274"/>
                    </a:cxn>
                    <a:cxn ang="0">
                      <a:pos x="295" y="306"/>
                    </a:cxn>
                    <a:cxn ang="0">
                      <a:pos x="274" y="337"/>
                    </a:cxn>
                    <a:cxn ang="0">
                      <a:pos x="243" y="358"/>
                    </a:cxn>
                    <a:cxn ang="0">
                      <a:pos x="232" y="390"/>
                    </a:cxn>
                    <a:cxn ang="0">
                      <a:pos x="211" y="421"/>
                    </a:cxn>
                    <a:cxn ang="0">
                      <a:pos x="190" y="443"/>
                    </a:cxn>
                    <a:cxn ang="0">
                      <a:pos x="180" y="485"/>
                    </a:cxn>
                    <a:cxn ang="0">
                      <a:pos x="169" y="516"/>
                    </a:cxn>
                    <a:cxn ang="0">
                      <a:pos x="158" y="548"/>
                    </a:cxn>
                    <a:cxn ang="0">
                      <a:pos x="137" y="579"/>
                    </a:cxn>
                    <a:cxn ang="0">
                      <a:pos x="95" y="611"/>
                    </a:cxn>
                    <a:cxn ang="0">
                      <a:pos x="64" y="632"/>
                    </a:cxn>
                    <a:cxn ang="0">
                      <a:pos x="32" y="622"/>
                    </a:cxn>
                    <a:cxn ang="0">
                      <a:pos x="11" y="600"/>
                    </a:cxn>
                    <a:cxn ang="0">
                      <a:pos x="0" y="588"/>
                    </a:cxn>
                    <a:cxn ang="0">
                      <a:pos x="0" y="555"/>
                    </a:cxn>
                    <a:cxn ang="0">
                      <a:pos x="3" y="519"/>
                    </a:cxn>
                    <a:cxn ang="0">
                      <a:pos x="15" y="483"/>
                    </a:cxn>
                    <a:cxn ang="0">
                      <a:pos x="24" y="450"/>
                    </a:cxn>
                    <a:cxn ang="0">
                      <a:pos x="66" y="408"/>
                    </a:cxn>
                    <a:cxn ang="0">
                      <a:pos x="90" y="369"/>
                    </a:cxn>
                  </a:cxnLst>
                  <a:rect l="0" t="0" r="r" b="b"/>
                  <a:pathLst>
                    <a:path w="338" h="633">
                      <a:moveTo>
                        <a:pt x="90" y="369"/>
                      </a:moveTo>
                      <a:lnTo>
                        <a:pt x="111" y="321"/>
                      </a:lnTo>
                      <a:lnTo>
                        <a:pt x="90" y="240"/>
                      </a:lnTo>
                      <a:lnTo>
                        <a:pt x="64" y="190"/>
                      </a:lnTo>
                      <a:lnTo>
                        <a:pt x="54" y="132"/>
                      </a:lnTo>
                      <a:lnTo>
                        <a:pt x="57" y="96"/>
                      </a:lnTo>
                      <a:lnTo>
                        <a:pt x="63" y="75"/>
                      </a:lnTo>
                      <a:lnTo>
                        <a:pt x="74" y="42"/>
                      </a:lnTo>
                      <a:lnTo>
                        <a:pt x="111" y="18"/>
                      </a:lnTo>
                      <a:lnTo>
                        <a:pt x="148" y="0"/>
                      </a:lnTo>
                      <a:lnTo>
                        <a:pt x="180" y="0"/>
                      </a:lnTo>
                      <a:lnTo>
                        <a:pt x="211" y="11"/>
                      </a:lnTo>
                      <a:lnTo>
                        <a:pt x="232" y="42"/>
                      </a:lnTo>
                      <a:lnTo>
                        <a:pt x="243" y="64"/>
                      </a:lnTo>
                      <a:lnTo>
                        <a:pt x="274" y="95"/>
                      </a:lnTo>
                      <a:lnTo>
                        <a:pt x="295" y="127"/>
                      </a:lnTo>
                      <a:lnTo>
                        <a:pt x="327" y="158"/>
                      </a:lnTo>
                      <a:lnTo>
                        <a:pt x="337" y="190"/>
                      </a:lnTo>
                      <a:lnTo>
                        <a:pt x="337" y="221"/>
                      </a:lnTo>
                      <a:lnTo>
                        <a:pt x="327" y="243"/>
                      </a:lnTo>
                      <a:lnTo>
                        <a:pt x="316" y="274"/>
                      </a:lnTo>
                      <a:lnTo>
                        <a:pt x="295" y="306"/>
                      </a:lnTo>
                      <a:lnTo>
                        <a:pt x="274" y="337"/>
                      </a:lnTo>
                      <a:lnTo>
                        <a:pt x="243" y="358"/>
                      </a:lnTo>
                      <a:lnTo>
                        <a:pt x="232" y="390"/>
                      </a:lnTo>
                      <a:lnTo>
                        <a:pt x="211" y="421"/>
                      </a:lnTo>
                      <a:lnTo>
                        <a:pt x="190" y="443"/>
                      </a:lnTo>
                      <a:lnTo>
                        <a:pt x="180" y="485"/>
                      </a:lnTo>
                      <a:lnTo>
                        <a:pt x="169" y="516"/>
                      </a:lnTo>
                      <a:lnTo>
                        <a:pt x="158" y="548"/>
                      </a:lnTo>
                      <a:lnTo>
                        <a:pt x="137" y="579"/>
                      </a:lnTo>
                      <a:lnTo>
                        <a:pt x="95" y="611"/>
                      </a:lnTo>
                      <a:lnTo>
                        <a:pt x="64" y="632"/>
                      </a:lnTo>
                      <a:lnTo>
                        <a:pt x="32" y="622"/>
                      </a:lnTo>
                      <a:lnTo>
                        <a:pt x="11" y="600"/>
                      </a:lnTo>
                      <a:lnTo>
                        <a:pt x="0" y="588"/>
                      </a:lnTo>
                      <a:lnTo>
                        <a:pt x="0" y="555"/>
                      </a:lnTo>
                      <a:lnTo>
                        <a:pt x="3" y="519"/>
                      </a:lnTo>
                      <a:lnTo>
                        <a:pt x="15" y="483"/>
                      </a:lnTo>
                      <a:lnTo>
                        <a:pt x="24" y="450"/>
                      </a:lnTo>
                      <a:lnTo>
                        <a:pt x="66" y="408"/>
                      </a:lnTo>
                      <a:lnTo>
                        <a:pt x="90" y="369"/>
                      </a:lnTo>
                    </a:path>
                  </a:pathLst>
                </a:custGeom>
                <a:solidFill>
                  <a:srgbClr val="393939">
                    <a:alpha val="50000"/>
                  </a:srgbClr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4768" name="Oval 16"/>
                <p:cNvSpPr>
                  <a:spLocks noChangeArrowheads="1"/>
                </p:cNvSpPr>
                <p:nvPr/>
              </p:nvSpPr>
              <p:spPr bwMode="auto">
                <a:xfrm rot="705000">
                  <a:off x="5399" y="3348"/>
                  <a:ext cx="100" cy="196"/>
                </a:xfrm>
                <a:prstGeom prst="ellipse">
                  <a:avLst/>
                </a:prstGeom>
                <a:solidFill>
                  <a:srgbClr val="393939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4769" name="Freeform 17"/>
                <p:cNvSpPr>
                  <a:spLocks/>
                </p:cNvSpPr>
                <p:nvPr/>
              </p:nvSpPr>
              <p:spPr bwMode="auto">
                <a:xfrm>
                  <a:off x="5510" y="3421"/>
                  <a:ext cx="54" cy="135"/>
                </a:xfrm>
                <a:custGeom>
                  <a:avLst/>
                  <a:gdLst/>
                  <a:ahLst/>
                  <a:cxnLst>
                    <a:cxn ang="0">
                      <a:pos x="6" y="11"/>
                    </a:cxn>
                    <a:cxn ang="0">
                      <a:pos x="3" y="37"/>
                    </a:cxn>
                    <a:cxn ang="0">
                      <a:pos x="0" y="63"/>
                    </a:cxn>
                    <a:cxn ang="0">
                      <a:pos x="0" y="86"/>
                    </a:cxn>
                    <a:cxn ang="0">
                      <a:pos x="6" y="108"/>
                    </a:cxn>
                    <a:cxn ang="0">
                      <a:pos x="26" y="134"/>
                    </a:cxn>
                    <a:cxn ang="0">
                      <a:pos x="45" y="115"/>
                    </a:cxn>
                    <a:cxn ang="0">
                      <a:pos x="53" y="67"/>
                    </a:cxn>
                    <a:cxn ang="0">
                      <a:pos x="50" y="40"/>
                    </a:cxn>
                    <a:cxn ang="0">
                      <a:pos x="42" y="18"/>
                    </a:cxn>
                    <a:cxn ang="0">
                      <a:pos x="20" y="0"/>
                    </a:cxn>
                    <a:cxn ang="0">
                      <a:pos x="6" y="11"/>
                    </a:cxn>
                  </a:cxnLst>
                  <a:rect l="0" t="0" r="r" b="b"/>
                  <a:pathLst>
                    <a:path w="54" h="135">
                      <a:moveTo>
                        <a:pt x="6" y="11"/>
                      </a:moveTo>
                      <a:lnTo>
                        <a:pt x="3" y="37"/>
                      </a:lnTo>
                      <a:lnTo>
                        <a:pt x="0" y="63"/>
                      </a:lnTo>
                      <a:lnTo>
                        <a:pt x="0" y="86"/>
                      </a:lnTo>
                      <a:lnTo>
                        <a:pt x="6" y="108"/>
                      </a:lnTo>
                      <a:lnTo>
                        <a:pt x="26" y="134"/>
                      </a:lnTo>
                      <a:lnTo>
                        <a:pt x="45" y="115"/>
                      </a:lnTo>
                      <a:lnTo>
                        <a:pt x="53" y="67"/>
                      </a:lnTo>
                      <a:lnTo>
                        <a:pt x="50" y="40"/>
                      </a:lnTo>
                      <a:lnTo>
                        <a:pt x="42" y="18"/>
                      </a:lnTo>
                      <a:lnTo>
                        <a:pt x="20" y="0"/>
                      </a:lnTo>
                      <a:lnTo>
                        <a:pt x="6" y="11"/>
                      </a:lnTo>
                    </a:path>
                  </a:pathLst>
                </a:custGeom>
                <a:solidFill>
                  <a:srgbClr val="393939">
                    <a:alpha val="50000"/>
                  </a:srgbClr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4770" name="Freeform 18"/>
                <p:cNvSpPr>
                  <a:spLocks/>
                </p:cNvSpPr>
                <p:nvPr/>
              </p:nvSpPr>
              <p:spPr bwMode="auto">
                <a:xfrm>
                  <a:off x="5558" y="3495"/>
                  <a:ext cx="58" cy="107"/>
                </a:xfrm>
                <a:custGeom>
                  <a:avLst/>
                  <a:gdLst/>
                  <a:ahLst/>
                  <a:cxnLst>
                    <a:cxn ang="0">
                      <a:pos x="19" y="6"/>
                    </a:cxn>
                    <a:cxn ang="0">
                      <a:pos x="11" y="26"/>
                    </a:cxn>
                    <a:cxn ang="0">
                      <a:pos x="4" y="46"/>
                    </a:cxn>
                    <a:cxn ang="0">
                      <a:pos x="0" y="63"/>
                    </a:cxn>
                    <a:cxn ang="0">
                      <a:pos x="2" y="82"/>
                    </a:cxn>
                    <a:cxn ang="0">
                      <a:pos x="18" y="106"/>
                    </a:cxn>
                    <a:cxn ang="0">
                      <a:pos x="39" y="95"/>
                    </a:cxn>
                    <a:cxn ang="0">
                      <a:pos x="55" y="60"/>
                    </a:cxn>
                    <a:cxn ang="0">
                      <a:pos x="57" y="37"/>
                    </a:cxn>
                    <a:cxn ang="0">
                      <a:pos x="53" y="19"/>
                    </a:cxn>
                    <a:cxn ang="0">
                      <a:pos x="34" y="0"/>
                    </a:cxn>
                    <a:cxn ang="0">
                      <a:pos x="19" y="6"/>
                    </a:cxn>
                  </a:cxnLst>
                  <a:rect l="0" t="0" r="r" b="b"/>
                  <a:pathLst>
                    <a:path w="58" h="107">
                      <a:moveTo>
                        <a:pt x="19" y="6"/>
                      </a:moveTo>
                      <a:lnTo>
                        <a:pt x="11" y="26"/>
                      </a:lnTo>
                      <a:lnTo>
                        <a:pt x="4" y="46"/>
                      </a:lnTo>
                      <a:lnTo>
                        <a:pt x="0" y="63"/>
                      </a:lnTo>
                      <a:lnTo>
                        <a:pt x="2" y="82"/>
                      </a:lnTo>
                      <a:lnTo>
                        <a:pt x="18" y="106"/>
                      </a:lnTo>
                      <a:lnTo>
                        <a:pt x="39" y="95"/>
                      </a:lnTo>
                      <a:lnTo>
                        <a:pt x="55" y="60"/>
                      </a:lnTo>
                      <a:lnTo>
                        <a:pt x="57" y="37"/>
                      </a:lnTo>
                      <a:lnTo>
                        <a:pt x="53" y="19"/>
                      </a:lnTo>
                      <a:lnTo>
                        <a:pt x="34" y="0"/>
                      </a:lnTo>
                      <a:lnTo>
                        <a:pt x="19" y="6"/>
                      </a:lnTo>
                    </a:path>
                  </a:pathLst>
                </a:custGeom>
                <a:solidFill>
                  <a:srgbClr val="393939">
                    <a:alpha val="50000"/>
                  </a:srgbClr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4771" name="Freeform 19"/>
                <p:cNvSpPr>
                  <a:spLocks/>
                </p:cNvSpPr>
                <p:nvPr/>
              </p:nvSpPr>
              <p:spPr bwMode="auto">
                <a:xfrm>
                  <a:off x="5630" y="3631"/>
                  <a:ext cx="48" cy="83"/>
                </a:xfrm>
                <a:custGeom>
                  <a:avLst/>
                  <a:gdLst/>
                  <a:ahLst/>
                  <a:cxnLst>
                    <a:cxn ang="0">
                      <a:pos x="15" y="4"/>
                    </a:cxn>
                    <a:cxn ang="0">
                      <a:pos x="9" y="20"/>
                    </a:cxn>
                    <a:cxn ang="0">
                      <a:pos x="3" y="35"/>
                    </a:cxn>
                    <a:cxn ang="0">
                      <a:pos x="0" y="48"/>
                    </a:cxn>
                    <a:cxn ang="0">
                      <a:pos x="1" y="63"/>
                    </a:cxn>
                    <a:cxn ang="0">
                      <a:pos x="14" y="82"/>
                    </a:cxn>
                    <a:cxn ang="0">
                      <a:pos x="32" y="73"/>
                    </a:cxn>
                    <a:cxn ang="0">
                      <a:pos x="45" y="46"/>
                    </a:cxn>
                    <a:cxn ang="0">
                      <a:pos x="47" y="28"/>
                    </a:cxn>
                    <a:cxn ang="0">
                      <a:pos x="43" y="14"/>
                    </a:cxn>
                    <a:cxn ang="0">
                      <a:pos x="28" y="0"/>
                    </a:cxn>
                    <a:cxn ang="0">
                      <a:pos x="15" y="4"/>
                    </a:cxn>
                  </a:cxnLst>
                  <a:rect l="0" t="0" r="r" b="b"/>
                  <a:pathLst>
                    <a:path w="48" h="83">
                      <a:moveTo>
                        <a:pt x="15" y="4"/>
                      </a:moveTo>
                      <a:lnTo>
                        <a:pt x="9" y="20"/>
                      </a:lnTo>
                      <a:lnTo>
                        <a:pt x="3" y="35"/>
                      </a:lnTo>
                      <a:lnTo>
                        <a:pt x="0" y="48"/>
                      </a:lnTo>
                      <a:lnTo>
                        <a:pt x="1" y="63"/>
                      </a:lnTo>
                      <a:lnTo>
                        <a:pt x="14" y="82"/>
                      </a:lnTo>
                      <a:lnTo>
                        <a:pt x="32" y="73"/>
                      </a:lnTo>
                      <a:lnTo>
                        <a:pt x="45" y="46"/>
                      </a:lnTo>
                      <a:lnTo>
                        <a:pt x="47" y="28"/>
                      </a:lnTo>
                      <a:lnTo>
                        <a:pt x="43" y="14"/>
                      </a:lnTo>
                      <a:lnTo>
                        <a:pt x="28" y="0"/>
                      </a:lnTo>
                      <a:lnTo>
                        <a:pt x="15" y="4"/>
                      </a:lnTo>
                    </a:path>
                  </a:pathLst>
                </a:custGeom>
                <a:solidFill>
                  <a:srgbClr val="393939">
                    <a:alpha val="50000"/>
                  </a:srgbClr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4772" name="Freeform 20"/>
                <p:cNvSpPr>
                  <a:spLocks/>
                </p:cNvSpPr>
                <p:nvPr/>
              </p:nvSpPr>
              <p:spPr bwMode="auto">
                <a:xfrm>
                  <a:off x="5595" y="3569"/>
                  <a:ext cx="56" cy="93"/>
                </a:xfrm>
                <a:custGeom>
                  <a:avLst/>
                  <a:gdLst/>
                  <a:ahLst/>
                  <a:cxnLst>
                    <a:cxn ang="0">
                      <a:pos x="18" y="5"/>
                    </a:cxn>
                    <a:cxn ang="0">
                      <a:pos x="10" y="22"/>
                    </a:cxn>
                    <a:cxn ang="0">
                      <a:pos x="3" y="39"/>
                    </a:cxn>
                    <a:cxn ang="0">
                      <a:pos x="0" y="54"/>
                    </a:cxn>
                    <a:cxn ang="0">
                      <a:pos x="1" y="71"/>
                    </a:cxn>
                    <a:cxn ang="0">
                      <a:pos x="17" y="92"/>
                    </a:cxn>
                    <a:cxn ang="0">
                      <a:pos x="37" y="82"/>
                    </a:cxn>
                    <a:cxn ang="0">
                      <a:pos x="53" y="52"/>
                    </a:cxn>
                    <a:cxn ang="0">
                      <a:pos x="55" y="32"/>
                    </a:cxn>
                    <a:cxn ang="0">
                      <a:pos x="51" y="16"/>
                    </a:cxn>
                    <a:cxn ang="0">
                      <a:pos x="32" y="0"/>
                    </a:cxn>
                    <a:cxn ang="0">
                      <a:pos x="18" y="5"/>
                    </a:cxn>
                  </a:cxnLst>
                  <a:rect l="0" t="0" r="r" b="b"/>
                  <a:pathLst>
                    <a:path w="56" h="93">
                      <a:moveTo>
                        <a:pt x="18" y="5"/>
                      </a:moveTo>
                      <a:lnTo>
                        <a:pt x="10" y="22"/>
                      </a:lnTo>
                      <a:lnTo>
                        <a:pt x="3" y="39"/>
                      </a:lnTo>
                      <a:lnTo>
                        <a:pt x="0" y="54"/>
                      </a:lnTo>
                      <a:lnTo>
                        <a:pt x="1" y="71"/>
                      </a:lnTo>
                      <a:lnTo>
                        <a:pt x="17" y="92"/>
                      </a:lnTo>
                      <a:lnTo>
                        <a:pt x="37" y="82"/>
                      </a:lnTo>
                      <a:lnTo>
                        <a:pt x="53" y="52"/>
                      </a:lnTo>
                      <a:lnTo>
                        <a:pt x="55" y="32"/>
                      </a:lnTo>
                      <a:lnTo>
                        <a:pt x="51" y="16"/>
                      </a:lnTo>
                      <a:lnTo>
                        <a:pt x="32" y="0"/>
                      </a:lnTo>
                      <a:lnTo>
                        <a:pt x="18" y="5"/>
                      </a:lnTo>
                    </a:path>
                  </a:pathLst>
                </a:custGeom>
                <a:solidFill>
                  <a:srgbClr val="393939">
                    <a:alpha val="50000"/>
                  </a:srgbClr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7171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20688" y="33496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0850" y="206692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4775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477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477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 smtClean="0"/>
            </a:lvl1pPr>
          </a:lstStyle>
          <a:p>
            <a:pPr>
              <a:defRPr/>
            </a:pPr>
            <a:fld id="{F26C8B8F-F744-43C4-8DFE-20F200895A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99" r:id="rId12"/>
  </p:sldLayoutIdLst>
  <p:transition spd="slow">
    <p:push dir="d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29713" cy="6842125"/>
            <a:chOff x="0" y="0"/>
            <a:chExt cx="5751" cy="431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0"/>
              <a:ext cx="5751" cy="4310"/>
              <a:chOff x="0" y="0"/>
              <a:chExt cx="5751" cy="4310"/>
            </a:xfrm>
          </p:grpSpPr>
          <p:sp>
            <p:nvSpPr>
              <p:cNvPr id="90116" name="Line 4"/>
              <p:cNvSpPr>
                <a:spLocks noChangeShapeType="1"/>
              </p:cNvSpPr>
              <p:nvPr/>
            </p:nvSpPr>
            <p:spPr bwMode="hidden">
              <a:xfrm>
                <a:off x="0" y="165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17" name="Line 5"/>
              <p:cNvSpPr>
                <a:spLocks noChangeShapeType="1"/>
              </p:cNvSpPr>
              <p:nvPr/>
            </p:nvSpPr>
            <p:spPr bwMode="hidden">
              <a:xfrm>
                <a:off x="0" y="467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18" name="Line 6"/>
              <p:cNvSpPr>
                <a:spLocks noChangeShapeType="1"/>
              </p:cNvSpPr>
              <p:nvPr/>
            </p:nvSpPr>
            <p:spPr bwMode="hidden">
              <a:xfrm>
                <a:off x="0" y="769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19" name="Line 7"/>
              <p:cNvSpPr>
                <a:spLocks noChangeShapeType="1"/>
              </p:cNvSpPr>
              <p:nvPr/>
            </p:nvSpPr>
            <p:spPr bwMode="hidden">
              <a:xfrm>
                <a:off x="0" y="1072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20" name="Line 8"/>
              <p:cNvSpPr>
                <a:spLocks noChangeShapeType="1"/>
              </p:cNvSpPr>
              <p:nvPr/>
            </p:nvSpPr>
            <p:spPr bwMode="hidden">
              <a:xfrm>
                <a:off x="0" y="1374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21" name="Line 9"/>
              <p:cNvSpPr>
                <a:spLocks noChangeShapeType="1"/>
              </p:cNvSpPr>
              <p:nvPr/>
            </p:nvSpPr>
            <p:spPr bwMode="hidden">
              <a:xfrm>
                <a:off x="0" y="1676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22" name="Line 10"/>
              <p:cNvSpPr>
                <a:spLocks noChangeShapeType="1"/>
              </p:cNvSpPr>
              <p:nvPr/>
            </p:nvSpPr>
            <p:spPr bwMode="hidden">
              <a:xfrm>
                <a:off x="0" y="1978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23" name="Line 11"/>
              <p:cNvSpPr>
                <a:spLocks noChangeShapeType="1"/>
              </p:cNvSpPr>
              <p:nvPr/>
            </p:nvSpPr>
            <p:spPr bwMode="hidden">
              <a:xfrm>
                <a:off x="0" y="2280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24" name="Line 12"/>
              <p:cNvSpPr>
                <a:spLocks noChangeShapeType="1"/>
              </p:cNvSpPr>
              <p:nvPr/>
            </p:nvSpPr>
            <p:spPr bwMode="hidden">
              <a:xfrm>
                <a:off x="0" y="2582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25" name="Line 13"/>
              <p:cNvSpPr>
                <a:spLocks noChangeShapeType="1"/>
              </p:cNvSpPr>
              <p:nvPr/>
            </p:nvSpPr>
            <p:spPr bwMode="hidden">
              <a:xfrm>
                <a:off x="0" y="2885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26" name="Line 14"/>
              <p:cNvSpPr>
                <a:spLocks noChangeShapeType="1"/>
              </p:cNvSpPr>
              <p:nvPr/>
            </p:nvSpPr>
            <p:spPr bwMode="hidden">
              <a:xfrm>
                <a:off x="0" y="3187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27" name="Line 15"/>
              <p:cNvSpPr>
                <a:spLocks noChangeShapeType="1"/>
              </p:cNvSpPr>
              <p:nvPr/>
            </p:nvSpPr>
            <p:spPr bwMode="hidden">
              <a:xfrm>
                <a:off x="0" y="3489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28" name="Line 16"/>
              <p:cNvSpPr>
                <a:spLocks noChangeShapeType="1"/>
              </p:cNvSpPr>
              <p:nvPr/>
            </p:nvSpPr>
            <p:spPr bwMode="hidden">
              <a:xfrm>
                <a:off x="0" y="3791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29" name="Line 17"/>
              <p:cNvSpPr>
                <a:spLocks noChangeShapeType="1"/>
              </p:cNvSpPr>
              <p:nvPr/>
            </p:nvSpPr>
            <p:spPr bwMode="hidden">
              <a:xfrm>
                <a:off x="0" y="4093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30" name="Line 18"/>
              <p:cNvSpPr>
                <a:spLocks noChangeShapeType="1"/>
              </p:cNvSpPr>
              <p:nvPr/>
            </p:nvSpPr>
            <p:spPr bwMode="hidden">
              <a:xfrm>
                <a:off x="5579" y="0"/>
                <a:ext cx="0" cy="431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31" name="Line 19"/>
              <p:cNvSpPr>
                <a:spLocks noChangeShapeType="1"/>
              </p:cNvSpPr>
              <p:nvPr/>
            </p:nvSpPr>
            <p:spPr bwMode="hidden">
              <a:xfrm>
                <a:off x="5323" y="0"/>
                <a:ext cx="0" cy="431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32" name="Line 20"/>
              <p:cNvSpPr>
                <a:spLocks noChangeShapeType="1"/>
              </p:cNvSpPr>
              <p:nvPr/>
            </p:nvSpPr>
            <p:spPr bwMode="hidden">
              <a:xfrm>
                <a:off x="5066" y="0"/>
                <a:ext cx="0" cy="431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33" name="Line 21"/>
              <p:cNvSpPr>
                <a:spLocks noChangeShapeType="1"/>
              </p:cNvSpPr>
              <p:nvPr/>
            </p:nvSpPr>
            <p:spPr bwMode="hidden">
              <a:xfrm>
                <a:off x="4810" y="0"/>
                <a:ext cx="0" cy="431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4" name="Group 22"/>
              <p:cNvGrpSpPr>
                <a:grpSpLocks/>
              </p:cNvGrpSpPr>
              <p:nvPr/>
            </p:nvGrpSpPr>
            <p:grpSpPr bwMode="auto">
              <a:xfrm>
                <a:off x="194" y="0"/>
                <a:ext cx="4359" cy="4310"/>
                <a:chOff x="194" y="0"/>
                <a:chExt cx="4359" cy="4310"/>
              </a:xfrm>
            </p:grpSpPr>
            <p:sp>
              <p:nvSpPr>
                <p:cNvPr id="90135" name="Line 23"/>
                <p:cNvSpPr>
                  <a:spLocks noChangeShapeType="1"/>
                </p:cNvSpPr>
                <p:nvPr/>
              </p:nvSpPr>
              <p:spPr bwMode="hidden">
                <a:xfrm>
                  <a:off x="4553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0136" name="Line 24"/>
                <p:cNvSpPr>
                  <a:spLocks noChangeShapeType="1"/>
                </p:cNvSpPr>
                <p:nvPr/>
              </p:nvSpPr>
              <p:spPr bwMode="hidden">
                <a:xfrm>
                  <a:off x="4297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0137" name="Line 25"/>
                <p:cNvSpPr>
                  <a:spLocks noChangeShapeType="1"/>
                </p:cNvSpPr>
                <p:nvPr/>
              </p:nvSpPr>
              <p:spPr bwMode="hidden">
                <a:xfrm>
                  <a:off x="4040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0138" name="Line 26"/>
                <p:cNvSpPr>
                  <a:spLocks noChangeShapeType="1"/>
                </p:cNvSpPr>
                <p:nvPr/>
              </p:nvSpPr>
              <p:spPr bwMode="hidden">
                <a:xfrm>
                  <a:off x="3784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0139" name="Line 27"/>
                <p:cNvSpPr>
                  <a:spLocks noChangeShapeType="1"/>
                </p:cNvSpPr>
                <p:nvPr/>
              </p:nvSpPr>
              <p:spPr bwMode="hidden">
                <a:xfrm>
                  <a:off x="3527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0140" name="Line 28"/>
                <p:cNvSpPr>
                  <a:spLocks noChangeShapeType="1"/>
                </p:cNvSpPr>
                <p:nvPr/>
              </p:nvSpPr>
              <p:spPr bwMode="hidden">
                <a:xfrm>
                  <a:off x="3271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0141" name="Line 29"/>
                <p:cNvSpPr>
                  <a:spLocks noChangeShapeType="1"/>
                </p:cNvSpPr>
                <p:nvPr/>
              </p:nvSpPr>
              <p:spPr bwMode="hidden">
                <a:xfrm>
                  <a:off x="3014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0142" name="Line 30"/>
                <p:cNvSpPr>
                  <a:spLocks noChangeShapeType="1"/>
                </p:cNvSpPr>
                <p:nvPr/>
              </p:nvSpPr>
              <p:spPr bwMode="hidden">
                <a:xfrm>
                  <a:off x="2758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0143" name="Line 31"/>
                <p:cNvSpPr>
                  <a:spLocks noChangeShapeType="1"/>
                </p:cNvSpPr>
                <p:nvPr/>
              </p:nvSpPr>
              <p:spPr bwMode="hidden">
                <a:xfrm>
                  <a:off x="2501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0144" name="Line 32"/>
                <p:cNvSpPr>
                  <a:spLocks noChangeShapeType="1"/>
                </p:cNvSpPr>
                <p:nvPr/>
              </p:nvSpPr>
              <p:spPr bwMode="hidden">
                <a:xfrm>
                  <a:off x="2245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0145" name="Line 33"/>
                <p:cNvSpPr>
                  <a:spLocks noChangeShapeType="1"/>
                </p:cNvSpPr>
                <p:nvPr/>
              </p:nvSpPr>
              <p:spPr bwMode="hidden">
                <a:xfrm>
                  <a:off x="1988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0146" name="Line 34"/>
                <p:cNvSpPr>
                  <a:spLocks noChangeShapeType="1"/>
                </p:cNvSpPr>
                <p:nvPr/>
              </p:nvSpPr>
              <p:spPr bwMode="hidden">
                <a:xfrm>
                  <a:off x="1732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0147" name="Line 35"/>
                <p:cNvSpPr>
                  <a:spLocks noChangeShapeType="1"/>
                </p:cNvSpPr>
                <p:nvPr/>
              </p:nvSpPr>
              <p:spPr bwMode="hidden">
                <a:xfrm>
                  <a:off x="1476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0148" name="Line 36"/>
                <p:cNvSpPr>
                  <a:spLocks noChangeShapeType="1"/>
                </p:cNvSpPr>
                <p:nvPr/>
              </p:nvSpPr>
              <p:spPr bwMode="hidden">
                <a:xfrm>
                  <a:off x="1220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0149" name="Line 37"/>
                <p:cNvSpPr>
                  <a:spLocks noChangeShapeType="1"/>
                </p:cNvSpPr>
                <p:nvPr/>
              </p:nvSpPr>
              <p:spPr bwMode="hidden">
                <a:xfrm>
                  <a:off x="963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0150" name="Line 38"/>
                <p:cNvSpPr>
                  <a:spLocks noChangeShapeType="1"/>
                </p:cNvSpPr>
                <p:nvPr/>
              </p:nvSpPr>
              <p:spPr bwMode="hidden">
                <a:xfrm>
                  <a:off x="707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0151" name="Line 39"/>
                <p:cNvSpPr>
                  <a:spLocks noChangeShapeType="1"/>
                </p:cNvSpPr>
                <p:nvPr/>
              </p:nvSpPr>
              <p:spPr bwMode="hidden">
                <a:xfrm>
                  <a:off x="450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0152" name="Line 40"/>
                <p:cNvSpPr>
                  <a:spLocks noChangeShapeType="1"/>
                </p:cNvSpPr>
                <p:nvPr/>
              </p:nvSpPr>
              <p:spPr bwMode="hidden">
                <a:xfrm>
                  <a:off x="194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5" name="Group 41"/>
            <p:cNvGrpSpPr>
              <a:grpSpLocks/>
            </p:cNvGrpSpPr>
            <p:nvPr/>
          </p:nvGrpSpPr>
          <p:grpSpPr bwMode="auto">
            <a:xfrm>
              <a:off x="4550" y="163"/>
              <a:ext cx="1031" cy="3933"/>
              <a:chOff x="4550" y="163"/>
              <a:chExt cx="1031" cy="3933"/>
            </a:xfrm>
          </p:grpSpPr>
          <p:sp>
            <p:nvSpPr>
              <p:cNvPr id="90154" name="Rectangle 42"/>
              <p:cNvSpPr>
                <a:spLocks noChangeArrowheads="1"/>
              </p:cNvSpPr>
              <p:nvPr/>
            </p:nvSpPr>
            <p:spPr bwMode="ltGray">
              <a:xfrm>
                <a:off x="5062" y="3790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55" name="Rectangle 43"/>
              <p:cNvSpPr>
                <a:spLocks noChangeArrowheads="1"/>
              </p:cNvSpPr>
              <p:nvPr/>
            </p:nvSpPr>
            <p:spPr bwMode="ltGray">
              <a:xfrm>
                <a:off x="5319" y="3487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56" name="Rectangle 44"/>
              <p:cNvSpPr>
                <a:spLocks noChangeArrowheads="1"/>
              </p:cNvSpPr>
              <p:nvPr/>
            </p:nvSpPr>
            <p:spPr bwMode="ltGray">
              <a:xfrm>
                <a:off x="5062" y="3487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57" name="Rectangle 45"/>
              <p:cNvSpPr>
                <a:spLocks noChangeArrowheads="1"/>
              </p:cNvSpPr>
              <p:nvPr/>
            </p:nvSpPr>
            <p:spPr bwMode="ltGray">
              <a:xfrm>
                <a:off x="5319" y="2883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58" name="Rectangle 46"/>
              <p:cNvSpPr>
                <a:spLocks noChangeArrowheads="1"/>
              </p:cNvSpPr>
              <p:nvPr/>
            </p:nvSpPr>
            <p:spPr bwMode="ltGray">
              <a:xfrm>
                <a:off x="5296" y="2580"/>
                <a:ext cx="285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59" name="Rectangle 47"/>
              <p:cNvSpPr>
                <a:spLocks noChangeArrowheads="1"/>
              </p:cNvSpPr>
              <p:nvPr/>
            </p:nvSpPr>
            <p:spPr bwMode="ltGray">
              <a:xfrm>
                <a:off x="5062" y="2580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60" name="Rectangle 48"/>
              <p:cNvSpPr>
                <a:spLocks noChangeArrowheads="1"/>
              </p:cNvSpPr>
              <p:nvPr/>
            </p:nvSpPr>
            <p:spPr bwMode="ltGray">
              <a:xfrm>
                <a:off x="5319" y="2279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61" name="Rectangle 49"/>
              <p:cNvSpPr>
                <a:spLocks noChangeArrowheads="1"/>
              </p:cNvSpPr>
              <p:nvPr/>
            </p:nvSpPr>
            <p:spPr bwMode="ltGray">
              <a:xfrm>
                <a:off x="5062" y="1976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62" name="Rectangle 50"/>
              <p:cNvSpPr>
                <a:spLocks noChangeArrowheads="1"/>
              </p:cNvSpPr>
              <p:nvPr/>
            </p:nvSpPr>
            <p:spPr bwMode="ltGray">
              <a:xfrm>
                <a:off x="5062" y="1674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63" name="Rectangle 51"/>
              <p:cNvSpPr>
                <a:spLocks noChangeArrowheads="1"/>
              </p:cNvSpPr>
              <p:nvPr/>
            </p:nvSpPr>
            <p:spPr bwMode="ltGray">
              <a:xfrm>
                <a:off x="5319" y="1372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64" name="Rectangle 52"/>
              <p:cNvSpPr>
                <a:spLocks noChangeArrowheads="1"/>
              </p:cNvSpPr>
              <p:nvPr/>
            </p:nvSpPr>
            <p:spPr bwMode="ltGray">
              <a:xfrm>
                <a:off x="5319" y="1071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65" name="Rectangle 53"/>
              <p:cNvSpPr>
                <a:spLocks noChangeArrowheads="1"/>
              </p:cNvSpPr>
              <p:nvPr/>
            </p:nvSpPr>
            <p:spPr bwMode="ltGray">
              <a:xfrm>
                <a:off x="5062" y="1071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66" name="Rectangle 54"/>
              <p:cNvSpPr>
                <a:spLocks noChangeArrowheads="1"/>
              </p:cNvSpPr>
              <p:nvPr/>
            </p:nvSpPr>
            <p:spPr bwMode="ltGray">
              <a:xfrm>
                <a:off x="4807" y="768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67" name="Rectangle 55"/>
              <p:cNvSpPr>
                <a:spLocks noChangeArrowheads="1"/>
              </p:cNvSpPr>
              <p:nvPr/>
            </p:nvSpPr>
            <p:spPr bwMode="ltGray">
              <a:xfrm>
                <a:off x="5319" y="466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68" name="Rectangle 56"/>
              <p:cNvSpPr>
                <a:spLocks noChangeArrowheads="1"/>
              </p:cNvSpPr>
              <p:nvPr/>
            </p:nvSpPr>
            <p:spPr bwMode="ltGray">
              <a:xfrm>
                <a:off x="4550" y="466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69" name="Rectangle 57"/>
              <p:cNvSpPr>
                <a:spLocks noChangeArrowheads="1"/>
              </p:cNvSpPr>
              <p:nvPr/>
            </p:nvSpPr>
            <p:spPr bwMode="ltGray">
              <a:xfrm>
                <a:off x="5319" y="163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70" name="Rectangle 58"/>
              <p:cNvSpPr>
                <a:spLocks noChangeArrowheads="1"/>
              </p:cNvSpPr>
              <p:nvPr/>
            </p:nvSpPr>
            <p:spPr bwMode="ltGray">
              <a:xfrm>
                <a:off x="5062" y="163"/>
                <a:ext cx="259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8195" name="Rectangle 59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609600"/>
            <a:ext cx="7772400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6" name="Rectangle 6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985963"/>
            <a:ext cx="7772400" cy="411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0173" name="Rectangle 6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0174" name="Rectangle 6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19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0175" name="Rectangle 6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8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latin typeface="+mn-lt"/>
              </a:defRPr>
            </a:lvl1pPr>
          </a:lstStyle>
          <a:p>
            <a:pPr>
              <a:defRPr/>
            </a:pPr>
            <a:fld id="{E6D6179F-3FAA-417A-836B-5520D3B536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ransition spd="slow">
    <p:push dir="d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89804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89804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31300" cy="6845300"/>
            <a:chOff x="0" y="0"/>
            <a:chExt cx="5752" cy="4312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0"/>
              <a:ext cx="5752" cy="4312"/>
              <a:chOff x="0" y="0"/>
              <a:chExt cx="5752" cy="4312"/>
            </a:xfrm>
          </p:grpSpPr>
          <p:sp>
            <p:nvSpPr>
              <p:cNvPr id="17412" name="Rectangle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52" cy="9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413" name="Rectangle 5"/>
              <p:cNvSpPr>
                <a:spLocks noChangeArrowheads="1"/>
              </p:cNvSpPr>
              <p:nvPr/>
            </p:nvSpPr>
            <p:spPr bwMode="auto">
              <a:xfrm>
                <a:off x="0" y="4213"/>
                <a:ext cx="5752" cy="9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414" name="Rectangle 6"/>
              <p:cNvSpPr>
                <a:spLocks noChangeArrowheads="1"/>
              </p:cNvSpPr>
              <p:nvPr/>
            </p:nvSpPr>
            <p:spPr bwMode="auto">
              <a:xfrm>
                <a:off x="5643" y="0"/>
                <a:ext cx="108" cy="4312"/>
              </a:xfrm>
              <a:prstGeom prst="rect">
                <a:avLst/>
              </a:prstGeom>
              <a:gradFill rotWithShape="0">
                <a:gsLst>
                  <a:gs pos="0">
                    <a:srgbClr val="0000FF"/>
                  </a:gs>
                  <a:gs pos="50000">
                    <a:srgbClr val="0000FF">
                      <a:gamma/>
                      <a:shade val="89804"/>
                      <a:invGamma/>
                    </a:srgbClr>
                  </a:gs>
                  <a:gs pos="100000">
                    <a:srgbClr val="00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415" name="Rectangl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9" cy="4310"/>
              </a:xfrm>
              <a:prstGeom prst="rect">
                <a:avLst/>
              </a:prstGeom>
              <a:gradFill rotWithShape="0">
                <a:gsLst>
                  <a:gs pos="0">
                    <a:srgbClr val="0000FF"/>
                  </a:gs>
                  <a:gs pos="50000">
                    <a:srgbClr val="0000FF">
                      <a:gamma/>
                      <a:shade val="89804"/>
                      <a:invGamma/>
                    </a:srgbClr>
                  </a:gs>
                  <a:gs pos="100000">
                    <a:srgbClr val="00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256" y="130"/>
              <a:ext cx="5266" cy="1049"/>
              <a:chOff x="256" y="130"/>
              <a:chExt cx="5266" cy="1049"/>
            </a:xfrm>
          </p:grpSpPr>
          <p:grpSp>
            <p:nvGrpSpPr>
              <p:cNvPr id="5" name="Group 9"/>
              <p:cNvGrpSpPr>
                <a:grpSpLocks/>
              </p:cNvGrpSpPr>
              <p:nvPr/>
            </p:nvGrpSpPr>
            <p:grpSpPr bwMode="auto">
              <a:xfrm>
                <a:off x="256" y="407"/>
                <a:ext cx="5266" cy="772"/>
                <a:chOff x="256" y="407"/>
                <a:chExt cx="5266" cy="772"/>
              </a:xfrm>
            </p:grpSpPr>
            <p:grpSp>
              <p:nvGrpSpPr>
                <p:cNvPr id="6" name="Group 10"/>
                <p:cNvGrpSpPr>
                  <a:grpSpLocks/>
                </p:cNvGrpSpPr>
                <p:nvPr/>
              </p:nvGrpSpPr>
              <p:grpSpPr bwMode="auto">
                <a:xfrm>
                  <a:off x="257" y="416"/>
                  <a:ext cx="5255" cy="753"/>
                  <a:chOff x="257" y="416"/>
                  <a:chExt cx="5255" cy="753"/>
                </a:xfrm>
              </p:grpSpPr>
              <p:sp>
                <p:nvSpPr>
                  <p:cNvPr id="17419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257" y="416"/>
                    <a:ext cx="5251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7420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257" y="603"/>
                    <a:ext cx="5251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7421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57" y="793"/>
                    <a:ext cx="5240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7422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257" y="980"/>
                    <a:ext cx="5255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7423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57" y="1169"/>
                    <a:ext cx="5226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17424" name="Rectangle 16"/>
                <p:cNvSpPr>
                  <a:spLocks noChangeArrowheads="1"/>
                </p:cNvSpPr>
                <p:nvPr/>
              </p:nvSpPr>
              <p:spPr bwMode="auto">
                <a:xfrm>
                  <a:off x="256" y="407"/>
                  <a:ext cx="70" cy="77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425" name="Rectangle 17"/>
                <p:cNvSpPr>
                  <a:spLocks noChangeArrowheads="1"/>
                </p:cNvSpPr>
                <p:nvPr/>
              </p:nvSpPr>
              <p:spPr bwMode="auto">
                <a:xfrm>
                  <a:off x="5452" y="407"/>
                  <a:ext cx="70" cy="77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7" name="Group 18"/>
              <p:cNvGrpSpPr>
                <a:grpSpLocks/>
              </p:cNvGrpSpPr>
              <p:nvPr/>
            </p:nvGrpSpPr>
            <p:grpSpPr bwMode="auto">
              <a:xfrm>
                <a:off x="440" y="130"/>
                <a:ext cx="4893" cy="921"/>
                <a:chOff x="440" y="130"/>
                <a:chExt cx="4893" cy="921"/>
              </a:xfrm>
            </p:grpSpPr>
            <p:grpSp>
              <p:nvGrpSpPr>
                <p:cNvPr id="8" name="Group 19"/>
                <p:cNvGrpSpPr>
                  <a:grpSpLocks/>
                </p:cNvGrpSpPr>
                <p:nvPr/>
              </p:nvGrpSpPr>
              <p:grpSpPr bwMode="auto">
                <a:xfrm>
                  <a:off x="440" y="591"/>
                  <a:ext cx="347" cy="460"/>
                  <a:chOff x="440" y="591"/>
                  <a:chExt cx="347" cy="460"/>
                </a:xfrm>
              </p:grpSpPr>
              <p:sp>
                <p:nvSpPr>
                  <p:cNvPr id="17428" name="Freeform 20"/>
                  <p:cNvSpPr>
                    <a:spLocks/>
                  </p:cNvSpPr>
                  <p:nvPr/>
                </p:nvSpPr>
                <p:spPr bwMode="auto">
                  <a:xfrm>
                    <a:off x="612" y="610"/>
                    <a:ext cx="1" cy="360"/>
                  </a:xfrm>
                  <a:custGeom>
                    <a:avLst/>
                    <a:gdLst/>
                    <a:ahLst/>
                    <a:cxnLst>
                      <a:cxn ang="0">
                        <a:pos x="0" y="359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360">
                        <a:moveTo>
                          <a:pt x="0" y="359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7429" name="Freeform 21"/>
                  <p:cNvSpPr>
                    <a:spLocks/>
                  </p:cNvSpPr>
                  <p:nvPr/>
                </p:nvSpPr>
                <p:spPr bwMode="auto">
                  <a:xfrm>
                    <a:off x="607" y="591"/>
                    <a:ext cx="180" cy="11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" y="0"/>
                      </a:cxn>
                      <a:cxn ang="0">
                        <a:pos x="34" y="0"/>
                      </a:cxn>
                      <a:cxn ang="0">
                        <a:pos x="46" y="8"/>
                      </a:cxn>
                      <a:cxn ang="0">
                        <a:pos x="57" y="23"/>
                      </a:cxn>
                      <a:cxn ang="0">
                        <a:pos x="81" y="31"/>
                      </a:cxn>
                      <a:cxn ang="0">
                        <a:pos x="104" y="39"/>
                      </a:cxn>
                      <a:cxn ang="0">
                        <a:pos x="127" y="31"/>
                      </a:cxn>
                      <a:cxn ang="0">
                        <a:pos x="150" y="23"/>
                      </a:cxn>
                      <a:cxn ang="0">
                        <a:pos x="161" y="16"/>
                      </a:cxn>
                      <a:cxn ang="0">
                        <a:pos x="179" y="0"/>
                      </a:cxn>
                      <a:cxn ang="0">
                        <a:pos x="155" y="47"/>
                      </a:cxn>
                      <a:cxn ang="0">
                        <a:pos x="138" y="87"/>
                      </a:cxn>
                      <a:cxn ang="0">
                        <a:pos x="115" y="110"/>
                      </a:cxn>
                      <a:cxn ang="0">
                        <a:pos x="92" y="118"/>
                      </a:cxn>
                      <a:cxn ang="0">
                        <a:pos x="63" y="118"/>
                      </a:cxn>
                      <a:cxn ang="0">
                        <a:pos x="46" y="102"/>
                      </a:cxn>
                      <a:cxn ang="0">
                        <a:pos x="40" y="102"/>
                      </a:cxn>
                      <a:cxn ang="0">
                        <a:pos x="29" y="95"/>
                      </a:cxn>
                      <a:cxn ang="0">
                        <a:pos x="17" y="95"/>
                      </a:cxn>
                      <a:cxn ang="0">
                        <a:pos x="0" y="95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80" h="119">
                        <a:moveTo>
                          <a:pt x="0" y="0"/>
                        </a:moveTo>
                        <a:lnTo>
                          <a:pt x="17" y="0"/>
                        </a:lnTo>
                        <a:lnTo>
                          <a:pt x="34" y="0"/>
                        </a:lnTo>
                        <a:lnTo>
                          <a:pt x="46" y="8"/>
                        </a:lnTo>
                        <a:lnTo>
                          <a:pt x="57" y="23"/>
                        </a:lnTo>
                        <a:lnTo>
                          <a:pt x="81" y="31"/>
                        </a:lnTo>
                        <a:lnTo>
                          <a:pt x="104" y="39"/>
                        </a:lnTo>
                        <a:lnTo>
                          <a:pt x="127" y="31"/>
                        </a:lnTo>
                        <a:lnTo>
                          <a:pt x="150" y="23"/>
                        </a:lnTo>
                        <a:lnTo>
                          <a:pt x="161" y="16"/>
                        </a:lnTo>
                        <a:lnTo>
                          <a:pt x="179" y="0"/>
                        </a:lnTo>
                        <a:lnTo>
                          <a:pt x="155" y="47"/>
                        </a:lnTo>
                        <a:lnTo>
                          <a:pt x="138" y="87"/>
                        </a:lnTo>
                        <a:lnTo>
                          <a:pt x="115" y="110"/>
                        </a:lnTo>
                        <a:lnTo>
                          <a:pt x="92" y="118"/>
                        </a:lnTo>
                        <a:lnTo>
                          <a:pt x="63" y="118"/>
                        </a:lnTo>
                        <a:lnTo>
                          <a:pt x="46" y="102"/>
                        </a:lnTo>
                        <a:lnTo>
                          <a:pt x="40" y="102"/>
                        </a:lnTo>
                        <a:lnTo>
                          <a:pt x="29" y="95"/>
                        </a:lnTo>
                        <a:lnTo>
                          <a:pt x="17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7430" name="Freeform 22"/>
                  <p:cNvSpPr>
                    <a:spLocks/>
                  </p:cNvSpPr>
                  <p:nvPr/>
                </p:nvSpPr>
                <p:spPr bwMode="auto">
                  <a:xfrm>
                    <a:off x="440" y="923"/>
                    <a:ext cx="179" cy="128"/>
                  </a:xfrm>
                  <a:custGeom>
                    <a:avLst/>
                    <a:gdLst/>
                    <a:ahLst/>
                    <a:cxnLst>
                      <a:cxn ang="0">
                        <a:pos x="104" y="121"/>
                      </a:cxn>
                      <a:cxn ang="0">
                        <a:pos x="141" y="102"/>
                      </a:cxn>
                      <a:cxn ang="0">
                        <a:pos x="166" y="83"/>
                      </a:cxn>
                      <a:cxn ang="0">
                        <a:pos x="178" y="58"/>
                      </a:cxn>
                      <a:cxn ang="0">
                        <a:pos x="178" y="38"/>
                      </a:cxn>
                      <a:cxn ang="0">
                        <a:pos x="166" y="19"/>
                      </a:cxn>
                      <a:cxn ang="0">
                        <a:pos x="141" y="6"/>
                      </a:cxn>
                      <a:cxn ang="0">
                        <a:pos x="110" y="0"/>
                      </a:cxn>
                      <a:cxn ang="0">
                        <a:pos x="74" y="6"/>
                      </a:cxn>
                      <a:cxn ang="0">
                        <a:pos x="40" y="22"/>
                      </a:cxn>
                      <a:cxn ang="0">
                        <a:pos x="12" y="44"/>
                      </a:cxn>
                      <a:cxn ang="0">
                        <a:pos x="0" y="70"/>
                      </a:cxn>
                      <a:cxn ang="0">
                        <a:pos x="0" y="89"/>
                      </a:cxn>
                      <a:cxn ang="0">
                        <a:pos x="12" y="108"/>
                      </a:cxn>
                      <a:cxn ang="0">
                        <a:pos x="37" y="121"/>
                      </a:cxn>
                      <a:cxn ang="0">
                        <a:pos x="68" y="127"/>
                      </a:cxn>
                      <a:cxn ang="0">
                        <a:pos x="104" y="121"/>
                      </a:cxn>
                    </a:cxnLst>
                    <a:rect l="0" t="0" r="r" b="b"/>
                    <a:pathLst>
                      <a:path w="179" h="128">
                        <a:moveTo>
                          <a:pt x="104" y="121"/>
                        </a:moveTo>
                        <a:lnTo>
                          <a:pt x="141" y="102"/>
                        </a:lnTo>
                        <a:lnTo>
                          <a:pt x="166" y="83"/>
                        </a:lnTo>
                        <a:lnTo>
                          <a:pt x="178" y="58"/>
                        </a:lnTo>
                        <a:lnTo>
                          <a:pt x="178" y="38"/>
                        </a:lnTo>
                        <a:lnTo>
                          <a:pt x="166" y="19"/>
                        </a:lnTo>
                        <a:lnTo>
                          <a:pt x="141" y="6"/>
                        </a:lnTo>
                        <a:lnTo>
                          <a:pt x="110" y="0"/>
                        </a:lnTo>
                        <a:lnTo>
                          <a:pt x="74" y="6"/>
                        </a:lnTo>
                        <a:lnTo>
                          <a:pt x="40" y="22"/>
                        </a:lnTo>
                        <a:lnTo>
                          <a:pt x="12" y="44"/>
                        </a:lnTo>
                        <a:lnTo>
                          <a:pt x="0" y="70"/>
                        </a:lnTo>
                        <a:lnTo>
                          <a:pt x="0" y="89"/>
                        </a:lnTo>
                        <a:lnTo>
                          <a:pt x="12" y="108"/>
                        </a:lnTo>
                        <a:lnTo>
                          <a:pt x="37" y="121"/>
                        </a:lnTo>
                        <a:lnTo>
                          <a:pt x="68" y="127"/>
                        </a:lnTo>
                        <a:lnTo>
                          <a:pt x="104" y="121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9" name="Group 23"/>
                <p:cNvGrpSpPr>
                  <a:grpSpLocks/>
                </p:cNvGrpSpPr>
                <p:nvPr/>
              </p:nvGrpSpPr>
              <p:grpSpPr bwMode="auto">
                <a:xfrm>
                  <a:off x="4842" y="305"/>
                  <a:ext cx="491" cy="521"/>
                  <a:chOff x="4842" y="305"/>
                  <a:chExt cx="491" cy="521"/>
                </a:xfrm>
              </p:grpSpPr>
              <p:sp>
                <p:nvSpPr>
                  <p:cNvPr id="17432" name="Freeform 24"/>
                  <p:cNvSpPr>
                    <a:spLocks/>
                  </p:cNvSpPr>
                  <p:nvPr/>
                </p:nvSpPr>
                <p:spPr bwMode="auto">
                  <a:xfrm>
                    <a:off x="5019" y="398"/>
                    <a:ext cx="1" cy="350"/>
                  </a:xfrm>
                  <a:custGeom>
                    <a:avLst/>
                    <a:gdLst/>
                    <a:ahLst/>
                    <a:cxnLst>
                      <a:cxn ang="0">
                        <a:pos x="0" y="349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350">
                        <a:moveTo>
                          <a:pt x="0" y="349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7433" name="Freeform 25"/>
                  <p:cNvSpPr>
                    <a:spLocks/>
                  </p:cNvSpPr>
                  <p:nvPr/>
                </p:nvSpPr>
                <p:spPr bwMode="auto">
                  <a:xfrm>
                    <a:off x="4842" y="702"/>
                    <a:ext cx="184" cy="124"/>
                  </a:xfrm>
                  <a:custGeom>
                    <a:avLst/>
                    <a:gdLst/>
                    <a:ahLst/>
                    <a:cxnLst>
                      <a:cxn ang="0">
                        <a:pos x="107" y="117"/>
                      </a:cxn>
                      <a:cxn ang="0">
                        <a:pos x="145" y="99"/>
                      </a:cxn>
                      <a:cxn ang="0">
                        <a:pos x="170" y="80"/>
                      </a:cxn>
                      <a:cxn ang="0">
                        <a:pos x="183" y="56"/>
                      </a:cxn>
                      <a:cxn ang="0">
                        <a:pos x="183" y="37"/>
                      </a:cxn>
                      <a:cxn ang="0">
                        <a:pos x="170" y="18"/>
                      </a:cxn>
                      <a:cxn ang="0">
                        <a:pos x="145" y="6"/>
                      </a:cxn>
                      <a:cxn ang="0">
                        <a:pos x="113" y="0"/>
                      </a:cxn>
                      <a:cxn ang="0">
                        <a:pos x="76" y="6"/>
                      </a:cxn>
                      <a:cxn ang="0">
                        <a:pos x="38" y="24"/>
                      </a:cxn>
                      <a:cxn ang="0">
                        <a:pos x="13" y="43"/>
                      </a:cxn>
                      <a:cxn ang="0">
                        <a:pos x="0" y="68"/>
                      </a:cxn>
                      <a:cxn ang="0">
                        <a:pos x="0" y="86"/>
                      </a:cxn>
                      <a:cxn ang="0">
                        <a:pos x="13" y="105"/>
                      </a:cxn>
                      <a:cxn ang="0">
                        <a:pos x="38" y="117"/>
                      </a:cxn>
                      <a:cxn ang="0">
                        <a:pos x="70" y="123"/>
                      </a:cxn>
                      <a:cxn ang="0">
                        <a:pos x="107" y="117"/>
                      </a:cxn>
                    </a:cxnLst>
                    <a:rect l="0" t="0" r="r" b="b"/>
                    <a:pathLst>
                      <a:path w="184" h="124">
                        <a:moveTo>
                          <a:pt x="107" y="117"/>
                        </a:moveTo>
                        <a:lnTo>
                          <a:pt x="145" y="99"/>
                        </a:lnTo>
                        <a:lnTo>
                          <a:pt x="170" y="80"/>
                        </a:lnTo>
                        <a:lnTo>
                          <a:pt x="183" y="56"/>
                        </a:lnTo>
                        <a:lnTo>
                          <a:pt x="183" y="37"/>
                        </a:lnTo>
                        <a:lnTo>
                          <a:pt x="170" y="18"/>
                        </a:lnTo>
                        <a:lnTo>
                          <a:pt x="145" y="6"/>
                        </a:lnTo>
                        <a:lnTo>
                          <a:pt x="113" y="0"/>
                        </a:lnTo>
                        <a:lnTo>
                          <a:pt x="76" y="6"/>
                        </a:lnTo>
                        <a:lnTo>
                          <a:pt x="38" y="24"/>
                        </a:lnTo>
                        <a:lnTo>
                          <a:pt x="13" y="43"/>
                        </a:lnTo>
                        <a:lnTo>
                          <a:pt x="0" y="68"/>
                        </a:lnTo>
                        <a:lnTo>
                          <a:pt x="0" y="86"/>
                        </a:lnTo>
                        <a:lnTo>
                          <a:pt x="13" y="105"/>
                        </a:lnTo>
                        <a:lnTo>
                          <a:pt x="38" y="117"/>
                        </a:lnTo>
                        <a:lnTo>
                          <a:pt x="70" y="123"/>
                        </a:lnTo>
                        <a:lnTo>
                          <a:pt x="107" y="117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7434" name="Freeform 26"/>
                  <p:cNvSpPr>
                    <a:spLocks/>
                  </p:cNvSpPr>
                  <p:nvPr/>
                </p:nvSpPr>
                <p:spPr bwMode="auto">
                  <a:xfrm>
                    <a:off x="5017" y="305"/>
                    <a:ext cx="304" cy="199"/>
                  </a:xfrm>
                  <a:custGeom>
                    <a:avLst/>
                    <a:gdLst/>
                    <a:ahLst/>
                    <a:cxnLst>
                      <a:cxn ang="0">
                        <a:pos x="303" y="115"/>
                      </a:cxn>
                      <a:cxn ang="0">
                        <a:pos x="290" y="134"/>
                      </a:cxn>
                      <a:cxn ang="0">
                        <a:pos x="270" y="147"/>
                      </a:cxn>
                      <a:cxn ang="0">
                        <a:pos x="251" y="153"/>
                      </a:cxn>
                      <a:cxn ang="0">
                        <a:pos x="237" y="159"/>
                      </a:cxn>
                      <a:cxn ang="0">
                        <a:pos x="197" y="159"/>
                      </a:cxn>
                      <a:cxn ang="0">
                        <a:pos x="158" y="159"/>
                      </a:cxn>
                      <a:cxn ang="0">
                        <a:pos x="119" y="153"/>
                      </a:cxn>
                      <a:cxn ang="0">
                        <a:pos x="79" y="159"/>
                      </a:cxn>
                      <a:cxn ang="0">
                        <a:pos x="59" y="159"/>
                      </a:cxn>
                      <a:cxn ang="0">
                        <a:pos x="39" y="172"/>
                      </a:cxn>
                      <a:cxn ang="0">
                        <a:pos x="20" y="179"/>
                      </a:cxn>
                      <a:cxn ang="0">
                        <a:pos x="0" y="198"/>
                      </a:cxn>
                      <a:cxn ang="0">
                        <a:pos x="0" y="83"/>
                      </a:cxn>
                      <a:cxn ang="0">
                        <a:pos x="20" y="63"/>
                      </a:cxn>
                      <a:cxn ang="0">
                        <a:pos x="39" y="51"/>
                      </a:cxn>
                      <a:cxn ang="0">
                        <a:pos x="59" y="44"/>
                      </a:cxn>
                      <a:cxn ang="0">
                        <a:pos x="79" y="38"/>
                      </a:cxn>
                      <a:cxn ang="0">
                        <a:pos x="119" y="38"/>
                      </a:cxn>
                      <a:cxn ang="0">
                        <a:pos x="158" y="44"/>
                      </a:cxn>
                      <a:cxn ang="0">
                        <a:pos x="197" y="44"/>
                      </a:cxn>
                      <a:cxn ang="0">
                        <a:pos x="237" y="38"/>
                      </a:cxn>
                      <a:cxn ang="0">
                        <a:pos x="251" y="38"/>
                      </a:cxn>
                      <a:cxn ang="0">
                        <a:pos x="270" y="25"/>
                      </a:cxn>
                      <a:cxn ang="0">
                        <a:pos x="290" y="19"/>
                      </a:cxn>
                      <a:cxn ang="0">
                        <a:pos x="303" y="0"/>
                      </a:cxn>
                      <a:cxn ang="0">
                        <a:pos x="303" y="115"/>
                      </a:cxn>
                    </a:cxnLst>
                    <a:rect l="0" t="0" r="r" b="b"/>
                    <a:pathLst>
                      <a:path w="304" h="199">
                        <a:moveTo>
                          <a:pt x="303" y="115"/>
                        </a:moveTo>
                        <a:lnTo>
                          <a:pt x="290" y="134"/>
                        </a:lnTo>
                        <a:lnTo>
                          <a:pt x="270" y="147"/>
                        </a:lnTo>
                        <a:lnTo>
                          <a:pt x="251" y="153"/>
                        </a:lnTo>
                        <a:lnTo>
                          <a:pt x="237" y="159"/>
                        </a:lnTo>
                        <a:lnTo>
                          <a:pt x="197" y="159"/>
                        </a:lnTo>
                        <a:lnTo>
                          <a:pt x="158" y="159"/>
                        </a:lnTo>
                        <a:lnTo>
                          <a:pt x="119" y="153"/>
                        </a:lnTo>
                        <a:lnTo>
                          <a:pt x="79" y="159"/>
                        </a:lnTo>
                        <a:lnTo>
                          <a:pt x="59" y="159"/>
                        </a:lnTo>
                        <a:lnTo>
                          <a:pt x="39" y="172"/>
                        </a:lnTo>
                        <a:lnTo>
                          <a:pt x="20" y="179"/>
                        </a:lnTo>
                        <a:lnTo>
                          <a:pt x="0" y="198"/>
                        </a:lnTo>
                        <a:lnTo>
                          <a:pt x="0" y="83"/>
                        </a:lnTo>
                        <a:lnTo>
                          <a:pt x="20" y="63"/>
                        </a:lnTo>
                        <a:lnTo>
                          <a:pt x="39" y="51"/>
                        </a:lnTo>
                        <a:lnTo>
                          <a:pt x="59" y="44"/>
                        </a:lnTo>
                        <a:lnTo>
                          <a:pt x="79" y="38"/>
                        </a:lnTo>
                        <a:lnTo>
                          <a:pt x="119" y="38"/>
                        </a:lnTo>
                        <a:lnTo>
                          <a:pt x="158" y="44"/>
                        </a:lnTo>
                        <a:lnTo>
                          <a:pt x="197" y="44"/>
                        </a:lnTo>
                        <a:lnTo>
                          <a:pt x="237" y="38"/>
                        </a:lnTo>
                        <a:lnTo>
                          <a:pt x="251" y="38"/>
                        </a:lnTo>
                        <a:lnTo>
                          <a:pt x="270" y="25"/>
                        </a:lnTo>
                        <a:lnTo>
                          <a:pt x="290" y="19"/>
                        </a:lnTo>
                        <a:lnTo>
                          <a:pt x="303" y="0"/>
                        </a:lnTo>
                        <a:lnTo>
                          <a:pt x="303" y="115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7435" name="Freeform 27"/>
                  <p:cNvSpPr>
                    <a:spLocks/>
                  </p:cNvSpPr>
                  <p:nvPr/>
                </p:nvSpPr>
                <p:spPr bwMode="auto">
                  <a:xfrm>
                    <a:off x="5326" y="312"/>
                    <a:ext cx="1" cy="366"/>
                  </a:xfrm>
                  <a:custGeom>
                    <a:avLst/>
                    <a:gdLst/>
                    <a:ahLst/>
                    <a:cxnLst>
                      <a:cxn ang="0">
                        <a:pos x="0" y="365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366">
                        <a:moveTo>
                          <a:pt x="0" y="365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7436" name="Freeform 28"/>
                  <p:cNvSpPr>
                    <a:spLocks/>
                  </p:cNvSpPr>
                  <p:nvPr/>
                </p:nvSpPr>
                <p:spPr bwMode="auto">
                  <a:xfrm>
                    <a:off x="5150" y="641"/>
                    <a:ext cx="183" cy="123"/>
                  </a:xfrm>
                  <a:custGeom>
                    <a:avLst/>
                    <a:gdLst/>
                    <a:ahLst/>
                    <a:cxnLst>
                      <a:cxn ang="0">
                        <a:pos x="107" y="116"/>
                      </a:cxn>
                      <a:cxn ang="0">
                        <a:pos x="144" y="98"/>
                      </a:cxn>
                      <a:cxn ang="0">
                        <a:pos x="170" y="80"/>
                      </a:cxn>
                      <a:cxn ang="0">
                        <a:pos x="182" y="55"/>
                      </a:cxn>
                      <a:cxn ang="0">
                        <a:pos x="182" y="36"/>
                      </a:cxn>
                      <a:cxn ang="0">
                        <a:pos x="170" y="18"/>
                      </a:cxn>
                      <a:cxn ang="0">
                        <a:pos x="144" y="6"/>
                      </a:cxn>
                      <a:cxn ang="0">
                        <a:pos x="113" y="0"/>
                      </a:cxn>
                      <a:cxn ang="0">
                        <a:pos x="75" y="6"/>
                      </a:cxn>
                      <a:cxn ang="0">
                        <a:pos x="37" y="24"/>
                      </a:cxn>
                      <a:cxn ang="0">
                        <a:pos x="12" y="42"/>
                      </a:cxn>
                      <a:cxn ang="0">
                        <a:pos x="0" y="67"/>
                      </a:cxn>
                      <a:cxn ang="0">
                        <a:pos x="0" y="86"/>
                      </a:cxn>
                      <a:cxn ang="0">
                        <a:pos x="12" y="104"/>
                      </a:cxn>
                      <a:cxn ang="0">
                        <a:pos x="37" y="116"/>
                      </a:cxn>
                      <a:cxn ang="0">
                        <a:pos x="69" y="122"/>
                      </a:cxn>
                      <a:cxn ang="0">
                        <a:pos x="107" y="116"/>
                      </a:cxn>
                    </a:cxnLst>
                    <a:rect l="0" t="0" r="r" b="b"/>
                    <a:pathLst>
                      <a:path w="183" h="123">
                        <a:moveTo>
                          <a:pt x="107" y="116"/>
                        </a:moveTo>
                        <a:lnTo>
                          <a:pt x="144" y="98"/>
                        </a:lnTo>
                        <a:lnTo>
                          <a:pt x="170" y="80"/>
                        </a:lnTo>
                        <a:lnTo>
                          <a:pt x="182" y="55"/>
                        </a:lnTo>
                        <a:lnTo>
                          <a:pt x="182" y="36"/>
                        </a:lnTo>
                        <a:lnTo>
                          <a:pt x="170" y="18"/>
                        </a:lnTo>
                        <a:lnTo>
                          <a:pt x="144" y="6"/>
                        </a:lnTo>
                        <a:lnTo>
                          <a:pt x="113" y="0"/>
                        </a:lnTo>
                        <a:lnTo>
                          <a:pt x="75" y="6"/>
                        </a:lnTo>
                        <a:lnTo>
                          <a:pt x="37" y="24"/>
                        </a:lnTo>
                        <a:lnTo>
                          <a:pt x="12" y="42"/>
                        </a:lnTo>
                        <a:lnTo>
                          <a:pt x="0" y="67"/>
                        </a:lnTo>
                        <a:lnTo>
                          <a:pt x="0" y="86"/>
                        </a:lnTo>
                        <a:lnTo>
                          <a:pt x="12" y="104"/>
                        </a:lnTo>
                        <a:lnTo>
                          <a:pt x="37" y="116"/>
                        </a:lnTo>
                        <a:lnTo>
                          <a:pt x="69" y="122"/>
                        </a:lnTo>
                        <a:lnTo>
                          <a:pt x="107" y="116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" name="Group 29"/>
                <p:cNvGrpSpPr>
                  <a:grpSpLocks/>
                </p:cNvGrpSpPr>
                <p:nvPr/>
              </p:nvGrpSpPr>
              <p:grpSpPr bwMode="auto">
                <a:xfrm>
                  <a:off x="890" y="130"/>
                  <a:ext cx="502" cy="527"/>
                  <a:chOff x="890" y="130"/>
                  <a:chExt cx="502" cy="527"/>
                </a:xfrm>
              </p:grpSpPr>
              <p:sp>
                <p:nvSpPr>
                  <p:cNvPr id="17438" name="Freeform 30"/>
                  <p:cNvSpPr>
                    <a:spLocks/>
                  </p:cNvSpPr>
                  <p:nvPr/>
                </p:nvSpPr>
                <p:spPr bwMode="auto">
                  <a:xfrm>
                    <a:off x="1074" y="224"/>
                    <a:ext cx="1" cy="354"/>
                  </a:xfrm>
                  <a:custGeom>
                    <a:avLst/>
                    <a:gdLst/>
                    <a:ahLst/>
                    <a:cxnLst>
                      <a:cxn ang="0">
                        <a:pos x="0" y="353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354">
                        <a:moveTo>
                          <a:pt x="0" y="353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7439" name="Freeform 31"/>
                  <p:cNvSpPr>
                    <a:spLocks/>
                  </p:cNvSpPr>
                  <p:nvPr/>
                </p:nvSpPr>
                <p:spPr bwMode="auto">
                  <a:xfrm>
                    <a:off x="890" y="530"/>
                    <a:ext cx="191" cy="127"/>
                  </a:xfrm>
                  <a:custGeom>
                    <a:avLst/>
                    <a:gdLst/>
                    <a:ahLst/>
                    <a:cxnLst>
                      <a:cxn ang="0">
                        <a:pos x="111" y="120"/>
                      </a:cxn>
                      <a:cxn ang="0">
                        <a:pos x="150" y="101"/>
                      </a:cxn>
                      <a:cxn ang="0">
                        <a:pos x="177" y="82"/>
                      </a:cxn>
                      <a:cxn ang="0">
                        <a:pos x="190" y="57"/>
                      </a:cxn>
                      <a:cxn ang="0">
                        <a:pos x="190" y="38"/>
                      </a:cxn>
                      <a:cxn ang="0">
                        <a:pos x="177" y="19"/>
                      </a:cxn>
                      <a:cxn ang="0">
                        <a:pos x="150" y="6"/>
                      </a:cxn>
                      <a:cxn ang="0">
                        <a:pos x="118" y="0"/>
                      </a:cxn>
                      <a:cxn ang="0">
                        <a:pos x="79" y="6"/>
                      </a:cxn>
                      <a:cxn ang="0">
                        <a:pos x="39" y="25"/>
                      </a:cxn>
                      <a:cxn ang="0">
                        <a:pos x="13" y="44"/>
                      </a:cxn>
                      <a:cxn ang="0">
                        <a:pos x="0" y="70"/>
                      </a:cxn>
                      <a:cxn ang="0">
                        <a:pos x="0" y="88"/>
                      </a:cxn>
                      <a:cxn ang="0">
                        <a:pos x="13" y="107"/>
                      </a:cxn>
                      <a:cxn ang="0">
                        <a:pos x="39" y="120"/>
                      </a:cxn>
                      <a:cxn ang="0">
                        <a:pos x="72" y="126"/>
                      </a:cxn>
                      <a:cxn ang="0">
                        <a:pos x="111" y="120"/>
                      </a:cxn>
                    </a:cxnLst>
                    <a:rect l="0" t="0" r="r" b="b"/>
                    <a:pathLst>
                      <a:path w="191" h="127">
                        <a:moveTo>
                          <a:pt x="111" y="120"/>
                        </a:moveTo>
                        <a:lnTo>
                          <a:pt x="150" y="101"/>
                        </a:lnTo>
                        <a:lnTo>
                          <a:pt x="177" y="82"/>
                        </a:lnTo>
                        <a:lnTo>
                          <a:pt x="190" y="57"/>
                        </a:lnTo>
                        <a:lnTo>
                          <a:pt x="190" y="38"/>
                        </a:lnTo>
                        <a:lnTo>
                          <a:pt x="177" y="19"/>
                        </a:lnTo>
                        <a:lnTo>
                          <a:pt x="150" y="6"/>
                        </a:lnTo>
                        <a:lnTo>
                          <a:pt x="118" y="0"/>
                        </a:lnTo>
                        <a:lnTo>
                          <a:pt x="79" y="6"/>
                        </a:lnTo>
                        <a:lnTo>
                          <a:pt x="39" y="25"/>
                        </a:lnTo>
                        <a:lnTo>
                          <a:pt x="13" y="44"/>
                        </a:lnTo>
                        <a:lnTo>
                          <a:pt x="0" y="70"/>
                        </a:lnTo>
                        <a:lnTo>
                          <a:pt x="0" y="88"/>
                        </a:lnTo>
                        <a:lnTo>
                          <a:pt x="13" y="107"/>
                        </a:lnTo>
                        <a:lnTo>
                          <a:pt x="39" y="120"/>
                        </a:lnTo>
                        <a:lnTo>
                          <a:pt x="72" y="126"/>
                        </a:lnTo>
                        <a:lnTo>
                          <a:pt x="111" y="120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7440" name="Freeform 32"/>
                  <p:cNvSpPr>
                    <a:spLocks/>
                  </p:cNvSpPr>
                  <p:nvPr/>
                </p:nvSpPr>
                <p:spPr bwMode="auto">
                  <a:xfrm>
                    <a:off x="1069" y="130"/>
                    <a:ext cx="312" cy="205"/>
                  </a:xfrm>
                  <a:custGeom>
                    <a:avLst/>
                    <a:gdLst/>
                    <a:ahLst/>
                    <a:cxnLst>
                      <a:cxn ang="0">
                        <a:pos x="311" y="118"/>
                      </a:cxn>
                      <a:cxn ang="0">
                        <a:pos x="298" y="138"/>
                      </a:cxn>
                      <a:cxn ang="0">
                        <a:pos x="277" y="151"/>
                      </a:cxn>
                      <a:cxn ang="0">
                        <a:pos x="257" y="158"/>
                      </a:cxn>
                      <a:cxn ang="0">
                        <a:pos x="244" y="164"/>
                      </a:cxn>
                      <a:cxn ang="0">
                        <a:pos x="203" y="164"/>
                      </a:cxn>
                      <a:cxn ang="0">
                        <a:pos x="162" y="164"/>
                      </a:cxn>
                      <a:cxn ang="0">
                        <a:pos x="122" y="158"/>
                      </a:cxn>
                      <a:cxn ang="0">
                        <a:pos x="81" y="164"/>
                      </a:cxn>
                      <a:cxn ang="0">
                        <a:pos x="61" y="164"/>
                      </a:cxn>
                      <a:cxn ang="0">
                        <a:pos x="40" y="177"/>
                      </a:cxn>
                      <a:cxn ang="0">
                        <a:pos x="20" y="184"/>
                      </a:cxn>
                      <a:cxn ang="0">
                        <a:pos x="0" y="204"/>
                      </a:cxn>
                      <a:cxn ang="0">
                        <a:pos x="0" y="86"/>
                      </a:cxn>
                      <a:cxn ang="0">
                        <a:pos x="20" y="65"/>
                      </a:cxn>
                      <a:cxn ang="0">
                        <a:pos x="40" y="52"/>
                      </a:cxn>
                      <a:cxn ang="0">
                        <a:pos x="61" y="46"/>
                      </a:cxn>
                      <a:cxn ang="0">
                        <a:pos x="81" y="39"/>
                      </a:cxn>
                      <a:cxn ang="0">
                        <a:pos x="122" y="39"/>
                      </a:cxn>
                      <a:cxn ang="0">
                        <a:pos x="162" y="46"/>
                      </a:cxn>
                      <a:cxn ang="0">
                        <a:pos x="203" y="46"/>
                      </a:cxn>
                      <a:cxn ang="0">
                        <a:pos x="244" y="39"/>
                      </a:cxn>
                      <a:cxn ang="0">
                        <a:pos x="257" y="39"/>
                      </a:cxn>
                      <a:cxn ang="0">
                        <a:pos x="277" y="26"/>
                      </a:cxn>
                      <a:cxn ang="0">
                        <a:pos x="298" y="20"/>
                      </a:cxn>
                      <a:cxn ang="0">
                        <a:pos x="311" y="0"/>
                      </a:cxn>
                      <a:cxn ang="0">
                        <a:pos x="311" y="118"/>
                      </a:cxn>
                    </a:cxnLst>
                    <a:rect l="0" t="0" r="r" b="b"/>
                    <a:pathLst>
                      <a:path w="312" h="205">
                        <a:moveTo>
                          <a:pt x="311" y="118"/>
                        </a:moveTo>
                        <a:lnTo>
                          <a:pt x="298" y="138"/>
                        </a:lnTo>
                        <a:lnTo>
                          <a:pt x="277" y="151"/>
                        </a:lnTo>
                        <a:lnTo>
                          <a:pt x="257" y="158"/>
                        </a:lnTo>
                        <a:lnTo>
                          <a:pt x="244" y="164"/>
                        </a:lnTo>
                        <a:lnTo>
                          <a:pt x="203" y="164"/>
                        </a:lnTo>
                        <a:lnTo>
                          <a:pt x="162" y="164"/>
                        </a:lnTo>
                        <a:lnTo>
                          <a:pt x="122" y="158"/>
                        </a:lnTo>
                        <a:lnTo>
                          <a:pt x="81" y="164"/>
                        </a:lnTo>
                        <a:lnTo>
                          <a:pt x="61" y="164"/>
                        </a:lnTo>
                        <a:lnTo>
                          <a:pt x="40" y="177"/>
                        </a:lnTo>
                        <a:lnTo>
                          <a:pt x="20" y="184"/>
                        </a:lnTo>
                        <a:lnTo>
                          <a:pt x="0" y="204"/>
                        </a:lnTo>
                        <a:lnTo>
                          <a:pt x="0" y="86"/>
                        </a:lnTo>
                        <a:lnTo>
                          <a:pt x="20" y="65"/>
                        </a:lnTo>
                        <a:lnTo>
                          <a:pt x="40" y="52"/>
                        </a:lnTo>
                        <a:lnTo>
                          <a:pt x="61" y="46"/>
                        </a:lnTo>
                        <a:lnTo>
                          <a:pt x="81" y="39"/>
                        </a:lnTo>
                        <a:lnTo>
                          <a:pt x="122" y="39"/>
                        </a:lnTo>
                        <a:lnTo>
                          <a:pt x="162" y="46"/>
                        </a:lnTo>
                        <a:lnTo>
                          <a:pt x="203" y="46"/>
                        </a:lnTo>
                        <a:lnTo>
                          <a:pt x="244" y="39"/>
                        </a:lnTo>
                        <a:lnTo>
                          <a:pt x="257" y="39"/>
                        </a:lnTo>
                        <a:lnTo>
                          <a:pt x="277" y="26"/>
                        </a:lnTo>
                        <a:lnTo>
                          <a:pt x="298" y="20"/>
                        </a:lnTo>
                        <a:lnTo>
                          <a:pt x="311" y="0"/>
                        </a:lnTo>
                        <a:lnTo>
                          <a:pt x="311" y="118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7441" name="Freeform 33"/>
                  <p:cNvSpPr>
                    <a:spLocks/>
                  </p:cNvSpPr>
                  <p:nvPr/>
                </p:nvSpPr>
                <p:spPr bwMode="auto">
                  <a:xfrm>
                    <a:off x="1385" y="136"/>
                    <a:ext cx="1" cy="364"/>
                  </a:xfrm>
                  <a:custGeom>
                    <a:avLst/>
                    <a:gdLst/>
                    <a:ahLst/>
                    <a:cxnLst>
                      <a:cxn ang="0">
                        <a:pos x="0" y="363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364">
                        <a:moveTo>
                          <a:pt x="0" y="363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7442" name="Freeform 34"/>
                  <p:cNvSpPr>
                    <a:spLocks/>
                  </p:cNvSpPr>
                  <p:nvPr/>
                </p:nvSpPr>
                <p:spPr bwMode="auto">
                  <a:xfrm>
                    <a:off x="1201" y="450"/>
                    <a:ext cx="191" cy="127"/>
                  </a:xfrm>
                  <a:custGeom>
                    <a:avLst/>
                    <a:gdLst/>
                    <a:ahLst/>
                    <a:cxnLst>
                      <a:cxn ang="0">
                        <a:pos x="111" y="120"/>
                      </a:cxn>
                      <a:cxn ang="0">
                        <a:pos x="150" y="101"/>
                      </a:cxn>
                      <a:cxn ang="0">
                        <a:pos x="177" y="82"/>
                      </a:cxn>
                      <a:cxn ang="0">
                        <a:pos x="190" y="57"/>
                      </a:cxn>
                      <a:cxn ang="0">
                        <a:pos x="190" y="38"/>
                      </a:cxn>
                      <a:cxn ang="0">
                        <a:pos x="177" y="19"/>
                      </a:cxn>
                      <a:cxn ang="0">
                        <a:pos x="150" y="6"/>
                      </a:cxn>
                      <a:cxn ang="0">
                        <a:pos x="118" y="0"/>
                      </a:cxn>
                      <a:cxn ang="0">
                        <a:pos x="79" y="6"/>
                      </a:cxn>
                      <a:cxn ang="0">
                        <a:pos x="39" y="25"/>
                      </a:cxn>
                      <a:cxn ang="0">
                        <a:pos x="13" y="44"/>
                      </a:cxn>
                      <a:cxn ang="0">
                        <a:pos x="0" y="70"/>
                      </a:cxn>
                      <a:cxn ang="0">
                        <a:pos x="0" y="88"/>
                      </a:cxn>
                      <a:cxn ang="0">
                        <a:pos x="13" y="107"/>
                      </a:cxn>
                      <a:cxn ang="0">
                        <a:pos x="39" y="120"/>
                      </a:cxn>
                      <a:cxn ang="0">
                        <a:pos x="72" y="126"/>
                      </a:cxn>
                      <a:cxn ang="0">
                        <a:pos x="111" y="120"/>
                      </a:cxn>
                    </a:cxnLst>
                    <a:rect l="0" t="0" r="r" b="b"/>
                    <a:pathLst>
                      <a:path w="191" h="127">
                        <a:moveTo>
                          <a:pt x="111" y="120"/>
                        </a:moveTo>
                        <a:lnTo>
                          <a:pt x="150" y="101"/>
                        </a:lnTo>
                        <a:lnTo>
                          <a:pt x="177" y="82"/>
                        </a:lnTo>
                        <a:lnTo>
                          <a:pt x="190" y="57"/>
                        </a:lnTo>
                        <a:lnTo>
                          <a:pt x="190" y="38"/>
                        </a:lnTo>
                        <a:lnTo>
                          <a:pt x="177" y="19"/>
                        </a:lnTo>
                        <a:lnTo>
                          <a:pt x="150" y="6"/>
                        </a:lnTo>
                        <a:lnTo>
                          <a:pt x="118" y="0"/>
                        </a:lnTo>
                        <a:lnTo>
                          <a:pt x="79" y="6"/>
                        </a:lnTo>
                        <a:lnTo>
                          <a:pt x="39" y="25"/>
                        </a:lnTo>
                        <a:lnTo>
                          <a:pt x="13" y="44"/>
                        </a:lnTo>
                        <a:lnTo>
                          <a:pt x="0" y="70"/>
                        </a:lnTo>
                        <a:lnTo>
                          <a:pt x="0" y="88"/>
                        </a:lnTo>
                        <a:lnTo>
                          <a:pt x="13" y="107"/>
                        </a:lnTo>
                        <a:lnTo>
                          <a:pt x="39" y="120"/>
                        </a:lnTo>
                        <a:lnTo>
                          <a:pt x="72" y="126"/>
                        </a:lnTo>
                        <a:lnTo>
                          <a:pt x="111" y="120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</p:grpSp>
        </p:grpSp>
      </p:grpSp>
      <p:sp>
        <p:nvSpPr>
          <p:cNvPr id="17443" name="Rectangle 3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1038"/>
            <a:ext cx="7786688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444" name="Rectangle 3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85975"/>
            <a:ext cx="778668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445" name="Rectangle 3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 smtClean="0"/>
            </a:lvl1pPr>
          </a:lstStyle>
          <a:p>
            <a:endParaRPr lang="ru-RU"/>
          </a:p>
        </p:txBody>
      </p:sp>
      <p:sp>
        <p:nvSpPr>
          <p:cNvPr id="17446" name="Rectangle 3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/>
            </a:lvl1pPr>
          </a:lstStyle>
          <a:p>
            <a:fld id="{99681939-B638-4A3F-96CE-38823E0492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447" name="Rectangle 3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/>
            </a:lvl1pPr>
          </a:lstStyle>
          <a:p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spd="slow">
    <p:push dir="d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2902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2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2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3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3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3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3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3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3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3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3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3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3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4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4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4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4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4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4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4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4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4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4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5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5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5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5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5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5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5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5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5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5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6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6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6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2906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906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2906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906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906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906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907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8FA28CBC-1471-4B4B-BD27-1E8BABD74B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</p:sldLayoutIdLst>
  <p:transition spd="slow">
    <p:push dir="d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9681939-B638-4A3F-96CE-38823E049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  <p:sldLayoutId id="2147483937" r:id="rId12"/>
    <p:sldLayoutId id="2147483938" r:id="rId13"/>
  </p:sldLayoutIdLst>
  <p:transition spd="slow">
    <p:push dir="d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48131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32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813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4813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4813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2A3E3D30-DC9F-4C2C-906B-AF82CE1EEF15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transition spd="slow">
    <p:push dir="d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стиль основного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стили основного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+mn-lt"/>
              </a:defRPr>
            </a:lvl1pPr>
          </a:lstStyle>
          <a:p>
            <a:fld id="{99681939-B638-4A3F-96CE-38823E049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  <p:sldLayoutId id="2147483963" r:id="rId12"/>
  </p:sldLayoutIdLst>
  <p:transition spd="slow">
    <p:push dir="d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16387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88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89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0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1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392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393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39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39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39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639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639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99681939-B638-4A3F-96CE-38823E049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</p:sldLayoutIdLst>
  <p:transition spd="slow">
    <p:push dir="d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fld id="{99681939-B638-4A3F-96CE-38823E0492C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253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34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35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>
                <a:solidFill>
                  <a:schemeClr val="hlink"/>
                </a:solidFill>
              </a:endParaRPr>
            </a:p>
          </p:txBody>
        </p:sp>
        <p:sp>
          <p:nvSpPr>
            <p:cNvPr id="22536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>
                <a:solidFill>
                  <a:schemeClr val="hlink"/>
                </a:solidFill>
              </a:endParaRPr>
            </a:p>
          </p:txBody>
        </p:sp>
        <p:sp>
          <p:nvSpPr>
            <p:cNvPr id="22537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>
                <a:solidFill>
                  <a:schemeClr val="accent2"/>
                </a:solidFill>
              </a:endParaRPr>
            </a:p>
          </p:txBody>
        </p:sp>
        <p:sp>
          <p:nvSpPr>
            <p:cNvPr id="22538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>
                <a:solidFill>
                  <a:schemeClr val="hlink"/>
                </a:solidFill>
              </a:endParaRPr>
            </a:p>
          </p:txBody>
        </p:sp>
        <p:sp>
          <p:nvSpPr>
            <p:cNvPr id="22539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40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>
                <a:solidFill>
                  <a:schemeClr val="accent2"/>
                </a:solidFill>
              </a:endParaRPr>
            </a:p>
          </p:txBody>
        </p:sp>
        <p:sp>
          <p:nvSpPr>
            <p:cNvPr id="22541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>
                <a:solidFill>
                  <a:schemeClr val="accent2"/>
                </a:solidFill>
              </a:endParaRPr>
            </a:p>
          </p:txBody>
        </p:sp>
      </p:grpSp>
      <p:sp>
        <p:nvSpPr>
          <p:cNvPr id="205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54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</p:sldLayoutIdLst>
  <p:transition spd="slow">
    <p:push dir="d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30724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30726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27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28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29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30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31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32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33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34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35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36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4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0738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39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40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41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42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43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44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45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46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47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48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49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50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51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52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53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54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55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5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30757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58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59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60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61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62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63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64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65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66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67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68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69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70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71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72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73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30775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76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77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78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79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80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81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7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30783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0784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0785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0786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30787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88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789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0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1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2712230E-D7F9-4403-8A56-67A8154F1E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</p:sldLayoutIdLst>
  <p:transition spd="slow">
    <p:push dir="d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200"/>
            </a:lvl1pPr>
          </a:lstStyle>
          <a:p>
            <a:endParaRPr lang="ru-RU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Arial Black" pitchFamily="34" charset="0"/>
              </a:defRPr>
            </a:lvl1pPr>
          </a:lstStyle>
          <a:p>
            <a:fld id="{99681939-B638-4A3F-96CE-38823E0492C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5837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58374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58375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ru-RU" sz="1800">
                <a:solidFill>
                  <a:schemeClr val="hlink"/>
                </a:solidFill>
              </a:endParaRPr>
            </a:p>
          </p:txBody>
        </p:sp>
        <p:sp>
          <p:nvSpPr>
            <p:cNvPr id="58376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ru-RU" sz="1800">
                <a:solidFill>
                  <a:schemeClr val="hlink"/>
                </a:solidFill>
              </a:endParaRPr>
            </a:p>
          </p:txBody>
        </p:sp>
        <p:sp>
          <p:nvSpPr>
            <p:cNvPr id="58377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ru-RU" sz="1800">
                <a:solidFill>
                  <a:schemeClr val="accent2"/>
                </a:solidFill>
              </a:endParaRPr>
            </a:p>
          </p:txBody>
        </p:sp>
        <p:sp>
          <p:nvSpPr>
            <p:cNvPr id="58378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ru-RU" sz="1800">
                <a:solidFill>
                  <a:schemeClr val="hlink"/>
                </a:solidFill>
              </a:endParaRPr>
            </a:p>
          </p:txBody>
        </p:sp>
        <p:sp>
          <p:nvSpPr>
            <p:cNvPr id="58379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58380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ru-RU" sz="1800">
                <a:solidFill>
                  <a:schemeClr val="accent2"/>
                </a:solidFill>
              </a:endParaRPr>
            </a:p>
          </p:txBody>
        </p:sp>
        <p:sp>
          <p:nvSpPr>
            <p:cNvPr id="58381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ru-RU" sz="1800">
                <a:solidFill>
                  <a:schemeClr val="accent2"/>
                </a:solidFill>
              </a:endParaRPr>
            </a:p>
          </p:txBody>
        </p:sp>
      </p:grpSp>
      <p:sp>
        <p:nvSpPr>
          <p:cNvPr id="5838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838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838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/>
            </a:lvl1pPr>
          </a:lstStyle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</p:sldLayoutIdLst>
  <p:transition spd="slow">
    <p:push dir="d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82947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kumimoji="1" lang="ru-RU" sz="1800"/>
            </a:p>
          </p:txBody>
        </p:sp>
        <p:sp>
          <p:nvSpPr>
            <p:cNvPr id="82948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kumimoji="1" lang="ru-RU" sz="1800"/>
            </a:p>
          </p:txBody>
        </p:sp>
        <p:sp>
          <p:nvSpPr>
            <p:cNvPr id="82949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kumimoji="1" lang="ru-RU" sz="1800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4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5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6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82954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2955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82956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82957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82958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82959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82960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82961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pic>
              <p:nvPicPr>
                <p:cNvPr id="8296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296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296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296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296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296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296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296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7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82971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2972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2973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2974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2975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2976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2977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2978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2979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2980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2981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2982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2983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2984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2985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2986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2987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2988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2989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  <p:sp>
          <p:nvSpPr>
            <p:cNvPr id="82990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991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992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993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994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995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996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997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998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kumimoji="1" lang="ru-RU" sz="1800"/>
            </a:p>
          </p:txBody>
        </p:sp>
        <p:sp>
          <p:nvSpPr>
            <p:cNvPr id="82999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3000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kumimoji="1" lang="ru-RU" sz="1800"/>
            </a:p>
          </p:txBody>
        </p:sp>
      </p:grpSp>
      <p:sp>
        <p:nvSpPr>
          <p:cNvPr id="83001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3002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3003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000"/>
            </a:lvl1pPr>
          </a:lstStyle>
          <a:p>
            <a:endParaRPr lang="ru-RU"/>
          </a:p>
        </p:txBody>
      </p:sp>
      <p:sp>
        <p:nvSpPr>
          <p:cNvPr id="83004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000"/>
            </a:lvl1pPr>
          </a:lstStyle>
          <a:p>
            <a:endParaRPr lang="ru-RU"/>
          </a:p>
        </p:txBody>
      </p:sp>
      <p:sp>
        <p:nvSpPr>
          <p:cNvPr id="83005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000"/>
            </a:lvl1pPr>
          </a:lstStyle>
          <a:p>
            <a:fld id="{147F494B-5F7B-40C3-9478-6DA8E774E16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</p:sldLayoutIdLst>
  <p:transition spd="slow">
    <p:push dir="d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6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70000"/>
        <a:buBlip>
          <a:blip r:embed="rId17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/>
            </a:lvl1pPr>
          </a:lstStyle>
          <a:p>
            <a:endParaRPr lang="ru-RU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/>
            </a:lvl1pPr>
          </a:lstStyle>
          <a:p>
            <a:endParaRPr lang="ru-RU"/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/>
            </a:lvl1pPr>
          </a:lstStyle>
          <a:p>
            <a:fld id="{1B61A5AD-4363-4D41-B7A3-F31EF8DB823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  <p:sldLayoutId id="2147484036" r:id="rId12"/>
  </p:sldLayoutIdLst>
  <p:transition spd="slow">
    <p:push dir="d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32888" cy="6845300"/>
            <a:chOff x="0" y="0"/>
            <a:chExt cx="5753" cy="4312"/>
          </a:xfrm>
        </p:grpSpPr>
        <p:sp>
          <p:nvSpPr>
            <p:cNvPr id="399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53" cy="4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</a:gradFill>
            <a:ln w="9525">
              <a:noFill/>
              <a:miter lim="800000"/>
              <a:headEnd/>
              <a:tailEnd/>
            </a:ln>
            <a:effectLst>
              <a:outerShdw dist="13470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39940" name="Rectangle 4"/>
            <p:cNvSpPr>
              <a:spLocks noChangeArrowheads="1"/>
            </p:cNvSpPr>
            <p:nvPr/>
          </p:nvSpPr>
          <p:spPr bwMode="auto">
            <a:xfrm>
              <a:off x="235" y="240"/>
              <a:ext cx="5518" cy="407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>
              <a:outerShdw dist="13470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4245" y="2592"/>
              <a:ext cx="1280" cy="1440"/>
              <a:chOff x="4245" y="2592"/>
              <a:chExt cx="1280" cy="1440"/>
            </a:xfrm>
          </p:grpSpPr>
          <p:sp>
            <p:nvSpPr>
              <p:cNvPr id="39942" name="Rectangle 6"/>
              <p:cNvSpPr>
                <a:spLocks noChangeArrowheads="1"/>
              </p:cNvSpPr>
              <p:nvPr/>
            </p:nvSpPr>
            <p:spPr bwMode="auto">
              <a:xfrm>
                <a:off x="5440" y="3936"/>
                <a:ext cx="85" cy="96"/>
              </a:xfrm>
              <a:prstGeom prst="rect">
                <a:avLst/>
              </a:prstGeom>
              <a:solidFill>
                <a:srgbClr val="FF003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43" name="Rectangle 7"/>
              <p:cNvSpPr>
                <a:spLocks noChangeArrowheads="1"/>
              </p:cNvSpPr>
              <p:nvPr/>
            </p:nvSpPr>
            <p:spPr bwMode="auto">
              <a:xfrm>
                <a:off x="5269" y="3936"/>
                <a:ext cx="86" cy="96"/>
              </a:xfrm>
              <a:prstGeom prst="rect">
                <a:avLst/>
              </a:prstGeom>
              <a:solidFill>
                <a:srgbClr val="FF663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44" name="Rectangle 8"/>
              <p:cNvSpPr>
                <a:spLocks noChangeArrowheads="1"/>
              </p:cNvSpPr>
              <p:nvPr/>
            </p:nvSpPr>
            <p:spPr bwMode="auto">
              <a:xfrm>
                <a:off x="5099" y="3936"/>
                <a:ext cx="85" cy="96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45" name="Rectangle 9"/>
              <p:cNvSpPr>
                <a:spLocks noChangeArrowheads="1"/>
              </p:cNvSpPr>
              <p:nvPr/>
            </p:nvSpPr>
            <p:spPr bwMode="auto">
              <a:xfrm>
                <a:off x="4928" y="3936"/>
                <a:ext cx="85" cy="96"/>
              </a:xfrm>
              <a:prstGeom prst="rect">
                <a:avLst/>
              </a:prstGeom>
              <a:solidFill>
                <a:srgbClr val="66FF3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46" name="Rectangle 10"/>
              <p:cNvSpPr>
                <a:spLocks noChangeArrowheads="1"/>
              </p:cNvSpPr>
              <p:nvPr/>
            </p:nvSpPr>
            <p:spPr bwMode="auto">
              <a:xfrm>
                <a:off x="4757" y="3936"/>
                <a:ext cx="86" cy="96"/>
              </a:xfrm>
              <a:prstGeom prst="rect">
                <a:avLst/>
              </a:prstGeom>
              <a:solidFill>
                <a:srgbClr val="00FFCC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47" name="Rectangle 11"/>
              <p:cNvSpPr>
                <a:spLocks noChangeArrowheads="1"/>
              </p:cNvSpPr>
              <p:nvPr/>
            </p:nvSpPr>
            <p:spPr bwMode="auto">
              <a:xfrm>
                <a:off x="4587" y="3936"/>
                <a:ext cx="85" cy="96"/>
              </a:xfrm>
              <a:prstGeom prst="rect">
                <a:avLst/>
              </a:prstGeom>
              <a:solidFill>
                <a:srgbClr val="3333FF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48" name="Rectangle 12"/>
              <p:cNvSpPr>
                <a:spLocks noChangeArrowheads="1"/>
              </p:cNvSpPr>
              <p:nvPr/>
            </p:nvSpPr>
            <p:spPr bwMode="auto">
              <a:xfrm>
                <a:off x="4416" y="3936"/>
                <a:ext cx="85" cy="96"/>
              </a:xfrm>
              <a:prstGeom prst="rect">
                <a:avLst/>
              </a:prstGeom>
              <a:solidFill>
                <a:srgbClr val="9933FF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49" name="Rectangle 13"/>
              <p:cNvSpPr>
                <a:spLocks noChangeArrowheads="1"/>
              </p:cNvSpPr>
              <p:nvPr/>
            </p:nvSpPr>
            <p:spPr bwMode="auto">
              <a:xfrm>
                <a:off x="4245" y="3936"/>
                <a:ext cx="86" cy="96"/>
              </a:xfrm>
              <a:prstGeom prst="rect">
                <a:avLst/>
              </a:prstGeom>
              <a:solidFill>
                <a:srgbClr val="D6009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50" name="Rectangle 14"/>
              <p:cNvSpPr>
                <a:spLocks noChangeArrowheads="1"/>
              </p:cNvSpPr>
              <p:nvPr/>
            </p:nvSpPr>
            <p:spPr bwMode="auto">
              <a:xfrm>
                <a:off x="5440" y="3744"/>
                <a:ext cx="85" cy="96"/>
              </a:xfrm>
              <a:prstGeom prst="rect">
                <a:avLst/>
              </a:prstGeom>
              <a:solidFill>
                <a:srgbClr val="FF663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51" name="Rectangle 15"/>
              <p:cNvSpPr>
                <a:spLocks noChangeArrowheads="1"/>
              </p:cNvSpPr>
              <p:nvPr/>
            </p:nvSpPr>
            <p:spPr bwMode="auto">
              <a:xfrm>
                <a:off x="5440" y="3552"/>
                <a:ext cx="85" cy="96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52" name="Rectangle 16"/>
              <p:cNvSpPr>
                <a:spLocks noChangeArrowheads="1"/>
              </p:cNvSpPr>
              <p:nvPr/>
            </p:nvSpPr>
            <p:spPr bwMode="auto">
              <a:xfrm>
                <a:off x="5440" y="3360"/>
                <a:ext cx="85" cy="96"/>
              </a:xfrm>
              <a:prstGeom prst="rect">
                <a:avLst/>
              </a:prstGeom>
              <a:solidFill>
                <a:srgbClr val="66FF3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53" name="Rectangle 17"/>
              <p:cNvSpPr>
                <a:spLocks noChangeArrowheads="1"/>
              </p:cNvSpPr>
              <p:nvPr/>
            </p:nvSpPr>
            <p:spPr bwMode="auto">
              <a:xfrm>
                <a:off x="5440" y="3168"/>
                <a:ext cx="85" cy="96"/>
              </a:xfrm>
              <a:prstGeom prst="rect">
                <a:avLst/>
              </a:prstGeom>
              <a:solidFill>
                <a:srgbClr val="00FFCC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54" name="Rectangle 18"/>
              <p:cNvSpPr>
                <a:spLocks noChangeArrowheads="1"/>
              </p:cNvSpPr>
              <p:nvPr/>
            </p:nvSpPr>
            <p:spPr bwMode="auto">
              <a:xfrm>
                <a:off x="5440" y="2976"/>
                <a:ext cx="85" cy="96"/>
              </a:xfrm>
              <a:prstGeom prst="rect">
                <a:avLst/>
              </a:prstGeom>
              <a:solidFill>
                <a:srgbClr val="3333FF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55" name="Rectangle 19"/>
              <p:cNvSpPr>
                <a:spLocks noChangeArrowheads="1"/>
              </p:cNvSpPr>
              <p:nvPr/>
            </p:nvSpPr>
            <p:spPr bwMode="auto">
              <a:xfrm>
                <a:off x="5440" y="2784"/>
                <a:ext cx="85" cy="96"/>
              </a:xfrm>
              <a:prstGeom prst="rect">
                <a:avLst/>
              </a:prstGeom>
              <a:solidFill>
                <a:srgbClr val="9933FF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56" name="Rectangle 20"/>
              <p:cNvSpPr>
                <a:spLocks noChangeArrowheads="1"/>
              </p:cNvSpPr>
              <p:nvPr/>
            </p:nvSpPr>
            <p:spPr bwMode="auto">
              <a:xfrm>
                <a:off x="5440" y="2592"/>
                <a:ext cx="85" cy="96"/>
              </a:xfrm>
              <a:prstGeom prst="rect">
                <a:avLst/>
              </a:prstGeom>
              <a:solidFill>
                <a:srgbClr val="D6009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3995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5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9959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60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92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61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/>
            </a:lvl1pPr>
          </a:lstStyle>
          <a:p>
            <a:pPr>
              <a:defRPr/>
            </a:pPr>
            <a:fld id="{0C3A330B-344B-42E2-9910-A937B93378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</p:sldLayoutIdLst>
  <p:transition spd="slow">
    <p:push dir="d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FF00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AFD00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5008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8901F3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114FFB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114FFB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114FFB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114FFB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114FFB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71011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1012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1013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1014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1015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1016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1017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1018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1019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1020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1021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1022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1023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1024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1025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1026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1027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1028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1029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1030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1031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1032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1033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1034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71035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960A3700-DBB0-4481-8F33-F6E0F9F8045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71036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</p:sldLayoutIdLst>
  <p:transition spd="slow">
    <p:push dir="d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+mj-lt"/>
              </a:defRPr>
            </a:lvl1pPr>
          </a:lstStyle>
          <a:p>
            <a:endParaRPr lang="ru-RU" alt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200">
                <a:latin typeface="+mj-lt"/>
              </a:defRPr>
            </a:lvl1pPr>
          </a:lstStyle>
          <a:p>
            <a:endParaRPr lang="ru-RU" altLang="en-US"/>
          </a:p>
        </p:txBody>
      </p:sp>
      <p:sp>
        <p:nvSpPr>
          <p:cNvPr id="2293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+mj-lt"/>
              </a:defRPr>
            </a:lvl1pPr>
          </a:lstStyle>
          <a:p>
            <a:fld id="{B70F87F9-E0C6-44FB-A0E3-8204E2A6F3C2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229383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9384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  <p:sldLayoutId id="2147484051" r:id="rId2"/>
    <p:sldLayoutId id="2147484052" r:id="rId3"/>
    <p:sldLayoutId id="2147484053" r:id="rId4"/>
    <p:sldLayoutId id="2147484054" r:id="rId5"/>
    <p:sldLayoutId id="2147484055" r:id="rId6"/>
    <p:sldLayoutId id="2147484056" r:id="rId7"/>
    <p:sldLayoutId id="2147484057" r:id="rId8"/>
    <p:sldLayoutId id="2147484058" r:id="rId9"/>
    <p:sldLayoutId id="2147484059" r:id="rId10"/>
    <p:sldLayoutId id="2147484060" r:id="rId11"/>
  </p:sldLayoutIdLst>
  <p:transition spd="slow">
    <p:push dir="d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63529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11267" name="Freeform 3"/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11269" name="Freeform 5"/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70" name="Freeform 6"/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71" name="Freeform 7"/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72" name="Freeform 8"/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73" name="Freeform 9"/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74" name="Freeform 10"/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75" name="Freeform 11"/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76" name="Freeform 12"/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77" name="Freeform 13"/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78" name="Freeform 14"/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79" name="Freeform 15"/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80" name="Freeform 16"/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81" name="Freeform 17"/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82" name="Freeform 18"/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83" name="Freeform 19"/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84" name="Freeform 20"/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85" name="Freeform 21"/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86" name="Freeform 22"/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87" name="Freeform 23"/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88" name="Freeform 24"/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89" name="Freeform 25"/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90" name="Freeform 26"/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91" name="Freeform 27"/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92" name="Freeform 28"/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93" name="Freeform 29"/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" name="Group 30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11295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296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297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298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299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00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01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02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03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04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05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06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07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08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09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5" name="Group 46"/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11311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12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6" name="Group 49"/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11314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15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16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17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18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19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20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21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22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1323" name="Freeform 59"/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24" name="Freeform 60"/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25" name="Freeform 61"/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26" name="Freeform 62"/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27" name="Freeform 63"/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28" name="Freeform 64"/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29" name="Freeform 65"/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30" name="Freeform 66"/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1331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332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1333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1334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99681939-B638-4A3F-96CE-38823E0492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335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62" r:id="rId1"/>
    <p:sldLayoutId id="2147484063" r:id="rId2"/>
    <p:sldLayoutId id="2147484064" r:id="rId3"/>
    <p:sldLayoutId id="2147484065" r:id="rId4"/>
    <p:sldLayoutId id="2147484066" r:id="rId5"/>
    <p:sldLayoutId id="2147484067" r:id="rId6"/>
    <p:sldLayoutId id="2147484068" r:id="rId7"/>
    <p:sldLayoutId id="2147484069" r:id="rId8"/>
    <p:sldLayoutId id="2147484070" r:id="rId9"/>
    <p:sldLayoutId id="2147484071" r:id="rId10"/>
    <p:sldLayoutId id="2147484072" r:id="rId11"/>
  </p:sldLayoutIdLst>
  <p:transition spd="slow">
    <p:push dir="d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8C735A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50800"/>
            <a:ext cx="8926513" cy="6743700"/>
            <a:chOff x="0" y="42"/>
            <a:chExt cx="4217" cy="5664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42"/>
              <a:ext cx="4217" cy="5664"/>
              <a:chOff x="0" y="42"/>
              <a:chExt cx="4217" cy="5664"/>
            </a:xfrm>
          </p:grpSpPr>
          <p:sp>
            <p:nvSpPr>
              <p:cNvPr id="93188" name="Rectangle 4"/>
              <p:cNvSpPr>
                <a:spLocks noChangeArrowheads="1"/>
              </p:cNvSpPr>
              <p:nvPr/>
            </p:nvSpPr>
            <p:spPr bwMode="ltGray">
              <a:xfrm>
                <a:off x="250" y="169"/>
                <a:ext cx="3967" cy="543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93189" name="Picture 5" descr="minispir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ltGray">
              <a:xfrm>
                <a:off x="0" y="42"/>
                <a:ext cx="558" cy="3600"/>
              </a:xfrm>
              <a:prstGeom prst="rect">
                <a:avLst/>
              </a:prstGeom>
              <a:noFill/>
            </p:spPr>
          </p:pic>
          <p:sp>
            <p:nvSpPr>
              <p:cNvPr id="93190" name="Rectangle 6"/>
              <p:cNvSpPr>
                <a:spLocks noChangeArrowheads="1"/>
              </p:cNvSpPr>
              <p:nvPr/>
            </p:nvSpPr>
            <p:spPr bwMode="ltGray">
              <a:xfrm>
                <a:off x="282" y="3468"/>
                <a:ext cx="492" cy="38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93191" name="Picture 7" descr="minispir"/>
              <p:cNvPicPr>
                <a:picLocks noChangeAspect="1" noChangeArrowheads="1"/>
              </p:cNvPicPr>
              <p:nvPr/>
            </p:nvPicPr>
            <p:blipFill>
              <a:blip r:embed="rId14"/>
              <a:srcRect t="39999"/>
              <a:stretch>
                <a:fillRect/>
              </a:stretch>
            </p:blipFill>
            <p:spPr bwMode="ltGray">
              <a:xfrm>
                <a:off x="0" y="3546"/>
                <a:ext cx="558" cy="2160"/>
              </a:xfrm>
              <a:prstGeom prst="rect">
                <a:avLst/>
              </a:prstGeom>
              <a:noFill/>
            </p:spPr>
          </p:pic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543" y="1296"/>
              <a:ext cx="3658" cy="4032"/>
              <a:chOff x="198" y="1296"/>
              <a:chExt cx="3658" cy="4032"/>
            </a:xfrm>
          </p:grpSpPr>
          <p:sp>
            <p:nvSpPr>
              <p:cNvPr id="93193" name="Line 9"/>
              <p:cNvSpPr>
                <a:spLocks noChangeShapeType="1"/>
              </p:cNvSpPr>
              <p:nvPr/>
            </p:nvSpPr>
            <p:spPr bwMode="ltGray">
              <a:xfrm>
                <a:off x="198" y="1296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194" name="Line 10"/>
              <p:cNvSpPr>
                <a:spLocks noChangeShapeType="1"/>
              </p:cNvSpPr>
              <p:nvPr/>
            </p:nvSpPr>
            <p:spPr bwMode="ltGray">
              <a:xfrm>
                <a:off x="198" y="1488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195" name="Line 11"/>
              <p:cNvSpPr>
                <a:spLocks noChangeShapeType="1"/>
              </p:cNvSpPr>
              <p:nvPr/>
            </p:nvSpPr>
            <p:spPr bwMode="ltGray">
              <a:xfrm>
                <a:off x="198" y="1680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196" name="Line 12"/>
              <p:cNvSpPr>
                <a:spLocks noChangeShapeType="1"/>
              </p:cNvSpPr>
              <p:nvPr/>
            </p:nvSpPr>
            <p:spPr bwMode="ltGray">
              <a:xfrm>
                <a:off x="198" y="1872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197" name="Line 13"/>
              <p:cNvSpPr>
                <a:spLocks noChangeShapeType="1"/>
              </p:cNvSpPr>
              <p:nvPr/>
            </p:nvSpPr>
            <p:spPr bwMode="ltGray">
              <a:xfrm>
                <a:off x="198" y="2064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198" name="Line 14"/>
              <p:cNvSpPr>
                <a:spLocks noChangeShapeType="1"/>
              </p:cNvSpPr>
              <p:nvPr/>
            </p:nvSpPr>
            <p:spPr bwMode="ltGray">
              <a:xfrm>
                <a:off x="198" y="2256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199" name="Line 15"/>
              <p:cNvSpPr>
                <a:spLocks noChangeShapeType="1"/>
              </p:cNvSpPr>
              <p:nvPr/>
            </p:nvSpPr>
            <p:spPr bwMode="ltGray">
              <a:xfrm>
                <a:off x="198" y="2448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200" name="Line 16"/>
              <p:cNvSpPr>
                <a:spLocks noChangeShapeType="1"/>
              </p:cNvSpPr>
              <p:nvPr/>
            </p:nvSpPr>
            <p:spPr bwMode="ltGray">
              <a:xfrm>
                <a:off x="198" y="2640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201" name="Line 17"/>
              <p:cNvSpPr>
                <a:spLocks noChangeShapeType="1"/>
              </p:cNvSpPr>
              <p:nvPr/>
            </p:nvSpPr>
            <p:spPr bwMode="ltGray">
              <a:xfrm>
                <a:off x="198" y="2832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202" name="Line 18"/>
              <p:cNvSpPr>
                <a:spLocks noChangeShapeType="1"/>
              </p:cNvSpPr>
              <p:nvPr/>
            </p:nvSpPr>
            <p:spPr bwMode="ltGray">
              <a:xfrm>
                <a:off x="198" y="3024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203" name="Line 19"/>
              <p:cNvSpPr>
                <a:spLocks noChangeShapeType="1"/>
              </p:cNvSpPr>
              <p:nvPr/>
            </p:nvSpPr>
            <p:spPr bwMode="ltGray">
              <a:xfrm>
                <a:off x="198" y="3216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204" name="Line 20"/>
              <p:cNvSpPr>
                <a:spLocks noChangeShapeType="1"/>
              </p:cNvSpPr>
              <p:nvPr/>
            </p:nvSpPr>
            <p:spPr bwMode="ltGray">
              <a:xfrm>
                <a:off x="198" y="3408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205" name="Line 21"/>
              <p:cNvSpPr>
                <a:spLocks noChangeShapeType="1"/>
              </p:cNvSpPr>
              <p:nvPr/>
            </p:nvSpPr>
            <p:spPr bwMode="ltGray">
              <a:xfrm>
                <a:off x="198" y="3600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206" name="Line 22"/>
              <p:cNvSpPr>
                <a:spLocks noChangeShapeType="1"/>
              </p:cNvSpPr>
              <p:nvPr/>
            </p:nvSpPr>
            <p:spPr bwMode="ltGray">
              <a:xfrm>
                <a:off x="198" y="3792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207" name="Line 23"/>
              <p:cNvSpPr>
                <a:spLocks noChangeShapeType="1"/>
              </p:cNvSpPr>
              <p:nvPr/>
            </p:nvSpPr>
            <p:spPr bwMode="ltGray">
              <a:xfrm>
                <a:off x="198" y="3984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208" name="Line 24"/>
              <p:cNvSpPr>
                <a:spLocks noChangeShapeType="1"/>
              </p:cNvSpPr>
              <p:nvPr/>
            </p:nvSpPr>
            <p:spPr bwMode="ltGray">
              <a:xfrm>
                <a:off x="198" y="4176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209" name="Line 25"/>
              <p:cNvSpPr>
                <a:spLocks noChangeShapeType="1"/>
              </p:cNvSpPr>
              <p:nvPr/>
            </p:nvSpPr>
            <p:spPr bwMode="ltGray">
              <a:xfrm>
                <a:off x="198" y="4368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210" name="Line 26"/>
              <p:cNvSpPr>
                <a:spLocks noChangeShapeType="1"/>
              </p:cNvSpPr>
              <p:nvPr/>
            </p:nvSpPr>
            <p:spPr bwMode="ltGray">
              <a:xfrm>
                <a:off x="198" y="4560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211" name="Line 27"/>
              <p:cNvSpPr>
                <a:spLocks noChangeShapeType="1"/>
              </p:cNvSpPr>
              <p:nvPr/>
            </p:nvSpPr>
            <p:spPr bwMode="ltGray">
              <a:xfrm>
                <a:off x="198" y="4752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212" name="Line 28"/>
              <p:cNvSpPr>
                <a:spLocks noChangeShapeType="1"/>
              </p:cNvSpPr>
              <p:nvPr/>
            </p:nvSpPr>
            <p:spPr bwMode="ltGray">
              <a:xfrm>
                <a:off x="198" y="4944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213" name="Line 29"/>
              <p:cNvSpPr>
                <a:spLocks noChangeShapeType="1"/>
              </p:cNvSpPr>
              <p:nvPr/>
            </p:nvSpPr>
            <p:spPr bwMode="ltGray">
              <a:xfrm>
                <a:off x="198" y="5136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214" name="Line 30"/>
              <p:cNvSpPr>
                <a:spLocks noChangeShapeType="1"/>
              </p:cNvSpPr>
              <p:nvPr/>
            </p:nvSpPr>
            <p:spPr bwMode="ltGray">
              <a:xfrm>
                <a:off x="198" y="5328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93215" name="Rectangle 31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4000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3216" name="Rectangle 3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7165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3217" name="Rectangle 3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41400" y="61579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>
                <a:solidFill>
                  <a:schemeClr val="folHlink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23.03.2009</a:t>
            </a:fld>
            <a:endParaRPr lang="ru-RU"/>
          </a:p>
        </p:txBody>
      </p:sp>
      <p:sp>
        <p:nvSpPr>
          <p:cNvPr id="93218" name="Rectangle 3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1579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>
                <a:solidFill>
                  <a:schemeClr val="folHlink"/>
                </a:solidFill>
              </a:defRPr>
            </a:lvl1pPr>
          </a:lstStyle>
          <a:p>
            <a:endParaRPr lang="ru-RU"/>
          </a:p>
        </p:txBody>
      </p:sp>
      <p:sp>
        <p:nvSpPr>
          <p:cNvPr id="93219" name="Rectangle 3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1579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>
                <a:solidFill>
                  <a:schemeClr val="folHlink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4" r:id="rId1"/>
    <p:sldLayoutId id="2147484075" r:id="rId2"/>
    <p:sldLayoutId id="2147484076" r:id="rId3"/>
    <p:sldLayoutId id="2147484077" r:id="rId4"/>
    <p:sldLayoutId id="2147484078" r:id="rId5"/>
    <p:sldLayoutId id="2147484079" r:id="rId6"/>
    <p:sldLayoutId id="2147484080" r:id="rId7"/>
    <p:sldLayoutId id="2147484081" r:id="rId8"/>
    <p:sldLayoutId id="2147484082" r:id="rId9"/>
    <p:sldLayoutId id="2147484083" r:id="rId10"/>
    <p:sldLayoutId id="2147484084" r:id="rId11"/>
    <p:sldLayoutId id="2147484085" r:id="rId12"/>
  </p:sldLayoutIdLst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3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3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3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3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3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3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3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3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3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3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3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3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3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3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32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32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32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15" grpId="0"/>
      <p:bldP spid="93216" grpId="0" build="p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1600" y="152400"/>
            <a:ext cx="8940800" cy="6362700"/>
            <a:chOff x="64" y="96"/>
            <a:chExt cx="5632" cy="4008"/>
          </a:xfrm>
        </p:grpSpPr>
        <p:sp>
          <p:nvSpPr>
            <p:cNvPr id="43011" name="Rectangle 3"/>
            <p:cNvSpPr>
              <a:spLocks noChangeArrowheads="1"/>
            </p:cNvSpPr>
            <p:nvPr/>
          </p:nvSpPr>
          <p:spPr bwMode="ltGray">
            <a:xfrm>
              <a:off x="64" y="96"/>
              <a:ext cx="5632" cy="18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012" name="Rectangle 4"/>
            <p:cNvSpPr>
              <a:spLocks noChangeArrowheads="1"/>
            </p:cNvSpPr>
            <p:nvPr/>
          </p:nvSpPr>
          <p:spPr bwMode="ltGray">
            <a:xfrm>
              <a:off x="160" y="348"/>
              <a:ext cx="5440" cy="96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50000">
                  <a:schemeClr val="bg2"/>
                </a:gs>
                <a:gs pos="100000">
                  <a:schemeClr val="tx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013" name="Rectangle 5"/>
            <p:cNvSpPr>
              <a:spLocks noChangeArrowheads="1"/>
            </p:cNvSpPr>
            <p:nvPr/>
          </p:nvSpPr>
          <p:spPr bwMode="ltGray">
            <a:xfrm>
              <a:off x="64" y="4044"/>
              <a:ext cx="5632" cy="6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014" name="Rectangle 6"/>
            <p:cNvSpPr>
              <a:spLocks noChangeArrowheads="1"/>
            </p:cNvSpPr>
            <p:nvPr/>
          </p:nvSpPr>
          <p:spPr bwMode="ltGray">
            <a:xfrm>
              <a:off x="229" y="3972"/>
              <a:ext cx="5302" cy="2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301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23900"/>
            <a:ext cx="77724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301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77000"/>
            <a:ext cx="190500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190500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latin typeface="+mn-lt"/>
              </a:defRPr>
            </a:lvl1pPr>
          </a:lstStyle>
          <a:p>
            <a:pPr>
              <a:defRPr/>
            </a:pPr>
            <a:fld id="{3289F361-A45F-4E8E-959B-3276722DB4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transition spd="slow">
    <p:push dir="d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6B230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938" y="889000"/>
            <a:ext cx="8885237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938" y="2116138"/>
            <a:ext cx="8896350" cy="413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3825" y="6342063"/>
            <a:ext cx="2519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59075" y="6342063"/>
            <a:ext cx="3565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64300" y="6342063"/>
            <a:ext cx="2543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279" name="Freeform 7"/>
          <p:cNvSpPr>
            <a:spLocks/>
          </p:cNvSpPr>
          <p:nvPr/>
        </p:nvSpPr>
        <p:spPr bwMode="auto">
          <a:xfrm>
            <a:off x="3587750" y="53975"/>
            <a:ext cx="1982788" cy="654050"/>
          </a:xfrm>
          <a:custGeom>
            <a:avLst/>
            <a:gdLst/>
            <a:ahLst/>
            <a:cxnLst>
              <a:cxn ang="0">
                <a:pos x="16" y="67"/>
              </a:cxn>
              <a:cxn ang="0">
                <a:pos x="26" y="62"/>
              </a:cxn>
              <a:cxn ang="0">
                <a:pos x="452" y="62"/>
              </a:cxn>
              <a:cxn ang="0">
                <a:pos x="483" y="40"/>
              </a:cxn>
              <a:cxn ang="0">
                <a:pos x="505" y="27"/>
              </a:cxn>
              <a:cxn ang="0">
                <a:pos x="526" y="17"/>
              </a:cxn>
              <a:cxn ang="0">
                <a:pos x="552" y="11"/>
              </a:cxn>
              <a:cxn ang="0">
                <a:pos x="578" y="5"/>
              </a:cxn>
              <a:cxn ang="0">
                <a:pos x="605" y="2"/>
              </a:cxn>
              <a:cxn ang="0">
                <a:pos x="639" y="0"/>
              </a:cxn>
              <a:cxn ang="0">
                <a:pos x="678" y="5"/>
              </a:cxn>
              <a:cxn ang="0">
                <a:pos x="714" y="15"/>
              </a:cxn>
              <a:cxn ang="0">
                <a:pos x="740" y="27"/>
              </a:cxn>
              <a:cxn ang="0">
                <a:pos x="768" y="40"/>
              </a:cxn>
              <a:cxn ang="0">
                <a:pos x="786" y="51"/>
              </a:cxn>
              <a:cxn ang="0">
                <a:pos x="802" y="64"/>
              </a:cxn>
              <a:cxn ang="0">
                <a:pos x="1209" y="62"/>
              </a:cxn>
              <a:cxn ang="0">
                <a:pos x="1223" y="66"/>
              </a:cxn>
              <a:cxn ang="0">
                <a:pos x="1233" y="73"/>
              </a:cxn>
              <a:cxn ang="0">
                <a:pos x="1242" y="91"/>
              </a:cxn>
              <a:cxn ang="0">
                <a:pos x="1246" y="112"/>
              </a:cxn>
              <a:cxn ang="0">
                <a:pos x="1248" y="137"/>
              </a:cxn>
              <a:cxn ang="0">
                <a:pos x="1248" y="349"/>
              </a:cxn>
              <a:cxn ang="0">
                <a:pos x="809" y="350"/>
              </a:cxn>
              <a:cxn ang="0">
                <a:pos x="700" y="409"/>
              </a:cxn>
              <a:cxn ang="0">
                <a:pos x="523" y="411"/>
              </a:cxn>
              <a:cxn ang="0">
                <a:pos x="437" y="346"/>
              </a:cxn>
              <a:cxn ang="0">
                <a:pos x="46" y="349"/>
              </a:cxn>
              <a:cxn ang="0">
                <a:pos x="0" y="349"/>
              </a:cxn>
              <a:cxn ang="0">
                <a:pos x="0" y="152"/>
              </a:cxn>
              <a:cxn ang="0">
                <a:pos x="0" y="123"/>
              </a:cxn>
              <a:cxn ang="0">
                <a:pos x="5" y="94"/>
              </a:cxn>
              <a:cxn ang="0">
                <a:pos x="9" y="80"/>
              </a:cxn>
              <a:cxn ang="0">
                <a:pos x="16" y="67"/>
              </a:cxn>
            </a:cxnLst>
            <a:rect l="0" t="0" r="r" b="b"/>
            <a:pathLst>
              <a:path w="1249" h="412">
                <a:moveTo>
                  <a:pt x="16" y="67"/>
                </a:moveTo>
                <a:lnTo>
                  <a:pt x="26" y="62"/>
                </a:lnTo>
                <a:lnTo>
                  <a:pt x="452" y="62"/>
                </a:lnTo>
                <a:lnTo>
                  <a:pt x="483" y="40"/>
                </a:lnTo>
                <a:lnTo>
                  <a:pt x="505" y="27"/>
                </a:lnTo>
                <a:lnTo>
                  <a:pt x="526" y="17"/>
                </a:lnTo>
                <a:lnTo>
                  <a:pt x="552" y="11"/>
                </a:lnTo>
                <a:lnTo>
                  <a:pt x="578" y="5"/>
                </a:lnTo>
                <a:lnTo>
                  <a:pt x="605" y="2"/>
                </a:lnTo>
                <a:lnTo>
                  <a:pt x="639" y="0"/>
                </a:lnTo>
                <a:lnTo>
                  <a:pt x="678" y="5"/>
                </a:lnTo>
                <a:lnTo>
                  <a:pt x="714" y="15"/>
                </a:lnTo>
                <a:lnTo>
                  <a:pt x="740" y="27"/>
                </a:lnTo>
                <a:lnTo>
                  <a:pt x="768" y="40"/>
                </a:lnTo>
                <a:lnTo>
                  <a:pt x="786" y="51"/>
                </a:lnTo>
                <a:lnTo>
                  <a:pt x="802" y="64"/>
                </a:lnTo>
                <a:lnTo>
                  <a:pt x="1209" y="62"/>
                </a:lnTo>
                <a:lnTo>
                  <a:pt x="1223" y="66"/>
                </a:lnTo>
                <a:lnTo>
                  <a:pt x="1233" y="73"/>
                </a:lnTo>
                <a:lnTo>
                  <a:pt x="1242" y="91"/>
                </a:lnTo>
                <a:lnTo>
                  <a:pt x="1246" y="112"/>
                </a:lnTo>
                <a:lnTo>
                  <a:pt x="1248" y="137"/>
                </a:lnTo>
                <a:lnTo>
                  <a:pt x="1248" y="349"/>
                </a:lnTo>
                <a:lnTo>
                  <a:pt x="809" y="350"/>
                </a:lnTo>
                <a:lnTo>
                  <a:pt x="700" y="409"/>
                </a:lnTo>
                <a:lnTo>
                  <a:pt x="523" y="411"/>
                </a:lnTo>
                <a:lnTo>
                  <a:pt x="437" y="346"/>
                </a:lnTo>
                <a:lnTo>
                  <a:pt x="46" y="349"/>
                </a:lnTo>
                <a:lnTo>
                  <a:pt x="0" y="349"/>
                </a:lnTo>
                <a:lnTo>
                  <a:pt x="0" y="152"/>
                </a:lnTo>
                <a:lnTo>
                  <a:pt x="0" y="123"/>
                </a:lnTo>
                <a:lnTo>
                  <a:pt x="5" y="94"/>
                </a:lnTo>
                <a:lnTo>
                  <a:pt x="9" y="80"/>
                </a:lnTo>
                <a:lnTo>
                  <a:pt x="16" y="67"/>
                </a:lnTo>
              </a:path>
            </a:pathLst>
          </a:custGeom>
          <a:gradFill rotWithShape="0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4280" name="Oval 8"/>
          <p:cNvSpPr>
            <a:spLocks noChangeArrowheads="1"/>
          </p:cNvSpPr>
          <p:nvPr/>
        </p:nvSpPr>
        <p:spPr bwMode="auto">
          <a:xfrm>
            <a:off x="4205288" y="61913"/>
            <a:ext cx="766762" cy="673100"/>
          </a:xfrm>
          <a:prstGeom prst="ellipse">
            <a:avLst/>
          </a:prstGeom>
          <a:gradFill rotWithShape="0">
            <a:gsLst>
              <a:gs pos="0">
                <a:srgbClr val="00CC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4281" name="Freeform 9"/>
          <p:cNvSpPr>
            <a:spLocks/>
          </p:cNvSpPr>
          <p:nvPr/>
        </p:nvSpPr>
        <p:spPr bwMode="auto">
          <a:xfrm>
            <a:off x="3586163" y="452438"/>
            <a:ext cx="1984375" cy="304800"/>
          </a:xfrm>
          <a:custGeom>
            <a:avLst/>
            <a:gdLst/>
            <a:ahLst/>
            <a:cxnLst>
              <a:cxn ang="0">
                <a:pos x="60" y="42"/>
              </a:cxn>
              <a:cxn ang="0">
                <a:pos x="98" y="42"/>
              </a:cxn>
              <a:cxn ang="0">
                <a:pos x="128" y="63"/>
              </a:cxn>
              <a:cxn ang="0">
                <a:pos x="176" y="51"/>
              </a:cxn>
              <a:cxn ang="0">
                <a:pos x="231" y="45"/>
              </a:cxn>
              <a:cxn ang="0">
                <a:pos x="269" y="57"/>
              </a:cxn>
              <a:cxn ang="0">
                <a:pos x="311" y="51"/>
              </a:cxn>
              <a:cxn ang="0">
                <a:pos x="378" y="54"/>
              </a:cxn>
              <a:cxn ang="0">
                <a:pos x="420" y="63"/>
              </a:cxn>
              <a:cxn ang="0">
                <a:pos x="483" y="80"/>
              </a:cxn>
              <a:cxn ang="0">
                <a:pos x="513" y="99"/>
              </a:cxn>
              <a:cxn ang="0">
                <a:pos x="536" y="130"/>
              </a:cxn>
              <a:cxn ang="0">
                <a:pos x="578" y="129"/>
              </a:cxn>
              <a:cxn ang="0">
                <a:pos x="617" y="139"/>
              </a:cxn>
              <a:cxn ang="0">
                <a:pos x="651" y="131"/>
              </a:cxn>
              <a:cxn ang="0">
                <a:pos x="688" y="121"/>
              </a:cxn>
              <a:cxn ang="0">
                <a:pos x="728" y="101"/>
              </a:cxn>
              <a:cxn ang="0">
                <a:pos x="769" y="68"/>
              </a:cxn>
              <a:cxn ang="0">
                <a:pos x="814" y="52"/>
              </a:cxn>
              <a:cxn ang="0">
                <a:pos x="844" y="56"/>
              </a:cxn>
              <a:cxn ang="0">
                <a:pos x="881" y="57"/>
              </a:cxn>
              <a:cxn ang="0">
                <a:pos x="933" y="69"/>
              </a:cxn>
              <a:cxn ang="0">
                <a:pos x="963" y="51"/>
              </a:cxn>
              <a:cxn ang="0">
                <a:pos x="989" y="55"/>
              </a:cxn>
              <a:cxn ang="0">
                <a:pos x="1035" y="33"/>
              </a:cxn>
              <a:cxn ang="0">
                <a:pos x="1063" y="35"/>
              </a:cxn>
              <a:cxn ang="0">
                <a:pos x="1096" y="6"/>
              </a:cxn>
              <a:cxn ang="0">
                <a:pos x="1130" y="32"/>
              </a:cxn>
              <a:cxn ang="0">
                <a:pos x="1164" y="0"/>
              </a:cxn>
              <a:cxn ang="0">
                <a:pos x="1195" y="38"/>
              </a:cxn>
              <a:cxn ang="0">
                <a:pos x="1227" y="16"/>
              </a:cxn>
              <a:cxn ang="0">
                <a:pos x="1249" y="28"/>
              </a:cxn>
              <a:cxn ang="0">
                <a:pos x="822" y="144"/>
              </a:cxn>
              <a:cxn ang="0">
                <a:pos x="563" y="191"/>
              </a:cxn>
              <a:cxn ang="0">
                <a:pos x="441" y="98"/>
              </a:cxn>
              <a:cxn ang="0">
                <a:pos x="0" y="19"/>
              </a:cxn>
              <a:cxn ang="0">
                <a:pos x="18" y="33"/>
              </a:cxn>
              <a:cxn ang="0">
                <a:pos x="43" y="38"/>
              </a:cxn>
            </a:cxnLst>
            <a:rect l="0" t="0" r="r" b="b"/>
            <a:pathLst>
              <a:path w="1250" h="192">
                <a:moveTo>
                  <a:pt x="43" y="38"/>
                </a:moveTo>
                <a:lnTo>
                  <a:pt x="60" y="42"/>
                </a:lnTo>
                <a:lnTo>
                  <a:pt x="79" y="38"/>
                </a:lnTo>
                <a:lnTo>
                  <a:pt x="98" y="42"/>
                </a:lnTo>
                <a:lnTo>
                  <a:pt x="112" y="54"/>
                </a:lnTo>
                <a:lnTo>
                  <a:pt x="128" y="63"/>
                </a:lnTo>
                <a:lnTo>
                  <a:pt x="154" y="55"/>
                </a:lnTo>
                <a:lnTo>
                  <a:pt x="176" y="51"/>
                </a:lnTo>
                <a:lnTo>
                  <a:pt x="208" y="51"/>
                </a:lnTo>
                <a:lnTo>
                  <a:pt x="231" y="45"/>
                </a:lnTo>
                <a:lnTo>
                  <a:pt x="251" y="50"/>
                </a:lnTo>
                <a:lnTo>
                  <a:pt x="269" y="57"/>
                </a:lnTo>
                <a:lnTo>
                  <a:pt x="285" y="60"/>
                </a:lnTo>
                <a:lnTo>
                  <a:pt x="311" y="51"/>
                </a:lnTo>
                <a:lnTo>
                  <a:pt x="338" y="51"/>
                </a:lnTo>
                <a:lnTo>
                  <a:pt x="378" y="54"/>
                </a:lnTo>
                <a:lnTo>
                  <a:pt x="394" y="66"/>
                </a:lnTo>
                <a:lnTo>
                  <a:pt x="420" y="63"/>
                </a:lnTo>
                <a:lnTo>
                  <a:pt x="457" y="60"/>
                </a:lnTo>
                <a:lnTo>
                  <a:pt x="483" y="80"/>
                </a:lnTo>
                <a:lnTo>
                  <a:pt x="498" y="84"/>
                </a:lnTo>
                <a:lnTo>
                  <a:pt x="513" y="99"/>
                </a:lnTo>
                <a:lnTo>
                  <a:pt x="521" y="121"/>
                </a:lnTo>
                <a:lnTo>
                  <a:pt x="536" y="130"/>
                </a:lnTo>
                <a:lnTo>
                  <a:pt x="555" y="130"/>
                </a:lnTo>
                <a:lnTo>
                  <a:pt x="578" y="129"/>
                </a:lnTo>
                <a:lnTo>
                  <a:pt x="601" y="130"/>
                </a:lnTo>
                <a:lnTo>
                  <a:pt x="617" y="139"/>
                </a:lnTo>
                <a:lnTo>
                  <a:pt x="630" y="132"/>
                </a:lnTo>
                <a:lnTo>
                  <a:pt x="651" y="131"/>
                </a:lnTo>
                <a:lnTo>
                  <a:pt x="672" y="118"/>
                </a:lnTo>
                <a:lnTo>
                  <a:pt x="688" y="121"/>
                </a:lnTo>
                <a:lnTo>
                  <a:pt x="716" y="117"/>
                </a:lnTo>
                <a:lnTo>
                  <a:pt x="728" y="101"/>
                </a:lnTo>
                <a:lnTo>
                  <a:pt x="761" y="88"/>
                </a:lnTo>
                <a:lnTo>
                  <a:pt x="769" y="68"/>
                </a:lnTo>
                <a:lnTo>
                  <a:pt x="786" y="58"/>
                </a:lnTo>
                <a:lnTo>
                  <a:pt x="814" y="52"/>
                </a:lnTo>
                <a:lnTo>
                  <a:pt x="829" y="60"/>
                </a:lnTo>
                <a:lnTo>
                  <a:pt x="844" y="56"/>
                </a:lnTo>
                <a:lnTo>
                  <a:pt x="862" y="63"/>
                </a:lnTo>
                <a:lnTo>
                  <a:pt x="881" y="57"/>
                </a:lnTo>
                <a:lnTo>
                  <a:pt x="917" y="63"/>
                </a:lnTo>
                <a:lnTo>
                  <a:pt x="933" y="69"/>
                </a:lnTo>
                <a:lnTo>
                  <a:pt x="951" y="53"/>
                </a:lnTo>
                <a:lnTo>
                  <a:pt x="963" y="51"/>
                </a:lnTo>
                <a:lnTo>
                  <a:pt x="977" y="57"/>
                </a:lnTo>
                <a:lnTo>
                  <a:pt x="989" y="55"/>
                </a:lnTo>
                <a:lnTo>
                  <a:pt x="1006" y="38"/>
                </a:lnTo>
                <a:lnTo>
                  <a:pt x="1035" y="33"/>
                </a:lnTo>
                <a:lnTo>
                  <a:pt x="1049" y="35"/>
                </a:lnTo>
                <a:lnTo>
                  <a:pt x="1063" y="35"/>
                </a:lnTo>
                <a:lnTo>
                  <a:pt x="1084" y="15"/>
                </a:lnTo>
                <a:lnTo>
                  <a:pt x="1096" y="6"/>
                </a:lnTo>
                <a:lnTo>
                  <a:pt x="1112" y="10"/>
                </a:lnTo>
                <a:lnTo>
                  <a:pt x="1130" y="32"/>
                </a:lnTo>
                <a:lnTo>
                  <a:pt x="1148" y="18"/>
                </a:lnTo>
                <a:lnTo>
                  <a:pt x="1164" y="0"/>
                </a:lnTo>
                <a:lnTo>
                  <a:pt x="1179" y="1"/>
                </a:lnTo>
                <a:lnTo>
                  <a:pt x="1195" y="38"/>
                </a:lnTo>
                <a:lnTo>
                  <a:pt x="1209" y="32"/>
                </a:lnTo>
                <a:lnTo>
                  <a:pt x="1227" y="16"/>
                </a:lnTo>
                <a:lnTo>
                  <a:pt x="1241" y="16"/>
                </a:lnTo>
                <a:lnTo>
                  <a:pt x="1249" y="28"/>
                </a:lnTo>
                <a:lnTo>
                  <a:pt x="1249" y="122"/>
                </a:lnTo>
                <a:lnTo>
                  <a:pt x="822" y="144"/>
                </a:lnTo>
                <a:lnTo>
                  <a:pt x="692" y="183"/>
                </a:lnTo>
                <a:lnTo>
                  <a:pt x="563" y="191"/>
                </a:lnTo>
                <a:lnTo>
                  <a:pt x="499" y="156"/>
                </a:lnTo>
                <a:lnTo>
                  <a:pt x="441" y="98"/>
                </a:lnTo>
                <a:lnTo>
                  <a:pt x="0" y="88"/>
                </a:lnTo>
                <a:lnTo>
                  <a:pt x="0" y="19"/>
                </a:lnTo>
                <a:lnTo>
                  <a:pt x="7" y="30"/>
                </a:lnTo>
                <a:lnTo>
                  <a:pt x="18" y="33"/>
                </a:lnTo>
                <a:lnTo>
                  <a:pt x="32" y="34"/>
                </a:lnTo>
                <a:lnTo>
                  <a:pt x="43" y="38"/>
                </a:lnTo>
              </a:path>
            </a:pathLst>
          </a:custGeom>
          <a:solidFill>
            <a:srgbClr val="003300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4282" name="Freeform 10"/>
          <p:cNvSpPr>
            <a:spLocks/>
          </p:cNvSpPr>
          <p:nvPr/>
        </p:nvSpPr>
        <p:spPr bwMode="auto">
          <a:xfrm>
            <a:off x="3586163" y="508000"/>
            <a:ext cx="1984375" cy="306388"/>
          </a:xfrm>
          <a:custGeom>
            <a:avLst/>
            <a:gdLst/>
            <a:ahLst/>
            <a:cxnLst>
              <a:cxn ang="0">
                <a:pos x="26" y="125"/>
              </a:cxn>
              <a:cxn ang="0">
                <a:pos x="450" y="125"/>
              </a:cxn>
              <a:cxn ang="0">
                <a:pos x="487" y="155"/>
              </a:cxn>
              <a:cxn ang="0">
                <a:pos x="532" y="175"/>
              </a:cxn>
              <a:cxn ang="0">
                <a:pos x="587" y="188"/>
              </a:cxn>
              <a:cxn ang="0">
                <a:pos x="672" y="188"/>
              </a:cxn>
              <a:cxn ang="0">
                <a:pos x="769" y="158"/>
              </a:cxn>
              <a:cxn ang="0">
                <a:pos x="811" y="125"/>
              </a:cxn>
              <a:cxn ang="0">
                <a:pos x="1224" y="124"/>
              </a:cxn>
              <a:cxn ang="0">
                <a:pos x="1243" y="114"/>
              </a:cxn>
              <a:cxn ang="0">
                <a:pos x="1249" y="96"/>
              </a:cxn>
              <a:cxn ang="0">
                <a:pos x="1238" y="0"/>
              </a:cxn>
              <a:cxn ang="0">
                <a:pos x="1227" y="18"/>
              </a:cxn>
              <a:cxn ang="0">
                <a:pos x="1218" y="33"/>
              </a:cxn>
              <a:cxn ang="0">
                <a:pos x="1196" y="24"/>
              </a:cxn>
              <a:cxn ang="0">
                <a:pos x="1170" y="14"/>
              </a:cxn>
              <a:cxn ang="0">
                <a:pos x="1138" y="33"/>
              </a:cxn>
              <a:cxn ang="0">
                <a:pos x="1117" y="24"/>
              </a:cxn>
              <a:cxn ang="0">
                <a:pos x="1089" y="19"/>
              </a:cxn>
              <a:cxn ang="0">
                <a:pos x="1074" y="38"/>
              </a:cxn>
              <a:cxn ang="0">
                <a:pos x="1046" y="33"/>
              </a:cxn>
              <a:cxn ang="0">
                <a:pos x="1007" y="38"/>
              </a:cxn>
              <a:cxn ang="0">
                <a:pos x="969" y="33"/>
              </a:cxn>
              <a:cxn ang="0">
                <a:pos x="932" y="47"/>
              </a:cxn>
              <a:cxn ang="0">
                <a:pos x="901" y="34"/>
              </a:cxn>
              <a:cxn ang="0">
                <a:pos x="847" y="44"/>
              </a:cxn>
              <a:cxn ang="0">
                <a:pos x="807" y="43"/>
              </a:cxn>
              <a:cxn ang="0">
                <a:pos x="783" y="81"/>
              </a:cxn>
              <a:cxn ang="0">
                <a:pos x="765" y="111"/>
              </a:cxn>
              <a:cxn ang="0">
                <a:pos x="729" y="122"/>
              </a:cxn>
              <a:cxn ang="0">
                <a:pos x="697" y="132"/>
              </a:cxn>
              <a:cxn ang="0">
                <a:pos x="634" y="137"/>
              </a:cxn>
              <a:cxn ang="0">
                <a:pos x="556" y="145"/>
              </a:cxn>
              <a:cxn ang="0">
                <a:pos x="499" y="116"/>
              </a:cxn>
              <a:cxn ang="0">
                <a:pos x="454" y="57"/>
              </a:cxn>
              <a:cxn ang="0">
                <a:pos x="399" y="47"/>
              </a:cxn>
              <a:cxn ang="0">
                <a:pos x="332" y="33"/>
              </a:cxn>
              <a:cxn ang="0">
                <a:pos x="262" y="24"/>
              </a:cxn>
              <a:cxn ang="0">
                <a:pos x="214" y="35"/>
              </a:cxn>
              <a:cxn ang="0">
                <a:pos x="186" y="32"/>
              </a:cxn>
              <a:cxn ang="0">
                <a:pos x="145" y="37"/>
              </a:cxn>
              <a:cxn ang="0">
                <a:pos x="102" y="35"/>
              </a:cxn>
              <a:cxn ang="0">
                <a:pos x="57" y="43"/>
              </a:cxn>
              <a:cxn ang="0">
                <a:pos x="11" y="38"/>
              </a:cxn>
              <a:cxn ang="0">
                <a:pos x="1" y="74"/>
              </a:cxn>
              <a:cxn ang="0">
                <a:pos x="9" y="118"/>
              </a:cxn>
            </a:cxnLst>
            <a:rect l="0" t="0" r="r" b="b"/>
            <a:pathLst>
              <a:path w="1250" h="193">
                <a:moveTo>
                  <a:pt x="16" y="122"/>
                </a:moveTo>
                <a:lnTo>
                  <a:pt x="26" y="125"/>
                </a:lnTo>
                <a:lnTo>
                  <a:pt x="38" y="125"/>
                </a:lnTo>
                <a:lnTo>
                  <a:pt x="450" y="125"/>
                </a:lnTo>
                <a:lnTo>
                  <a:pt x="458" y="135"/>
                </a:lnTo>
                <a:lnTo>
                  <a:pt x="487" y="155"/>
                </a:lnTo>
                <a:lnTo>
                  <a:pt x="511" y="166"/>
                </a:lnTo>
                <a:lnTo>
                  <a:pt x="532" y="175"/>
                </a:lnTo>
                <a:lnTo>
                  <a:pt x="559" y="184"/>
                </a:lnTo>
                <a:lnTo>
                  <a:pt x="587" y="188"/>
                </a:lnTo>
                <a:lnTo>
                  <a:pt x="631" y="192"/>
                </a:lnTo>
                <a:lnTo>
                  <a:pt x="672" y="188"/>
                </a:lnTo>
                <a:lnTo>
                  <a:pt x="723" y="178"/>
                </a:lnTo>
                <a:lnTo>
                  <a:pt x="769" y="158"/>
                </a:lnTo>
                <a:lnTo>
                  <a:pt x="797" y="137"/>
                </a:lnTo>
                <a:lnTo>
                  <a:pt x="811" y="125"/>
                </a:lnTo>
                <a:lnTo>
                  <a:pt x="1210" y="125"/>
                </a:lnTo>
                <a:lnTo>
                  <a:pt x="1224" y="124"/>
                </a:lnTo>
                <a:lnTo>
                  <a:pt x="1234" y="121"/>
                </a:lnTo>
                <a:lnTo>
                  <a:pt x="1243" y="114"/>
                </a:lnTo>
                <a:lnTo>
                  <a:pt x="1247" y="106"/>
                </a:lnTo>
                <a:lnTo>
                  <a:pt x="1249" y="96"/>
                </a:lnTo>
                <a:lnTo>
                  <a:pt x="1249" y="14"/>
                </a:lnTo>
                <a:lnTo>
                  <a:pt x="1238" y="0"/>
                </a:lnTo>
                <a:lnTo>
                  <a:pt x="1232" y="4"/>
                </a:lnTo>
                <a:lnTo>
                  <a:pt x="1227" y="18"/>
                </a:lnTo>
                <a:lnTo>
                  <a:pt x="1223" y="34"/>
                </a:lnTo>
                <a:lnTo>
                  <a:pt x="1218" y="33"/>
                </a:lnTo>
                <a:lnTo>
                  <a:pt x="1211" y="32"/>
                </a:lnTo>
                <a:lnTo>
                  <a:pt x="1196" y="24"/>
                </a:lnTo>
                <a:lnTo>
                  <a:pt x="1186" y="17"/>
                </a:lnTo>
                <a:lnTo>
                  <a:pt x="1170" y="14"/>
                </a:lnTo>
                <a:lnTo>
                  <a:pt x="1153" y="21"/>
                </a:lnTo>
                <a:lnTo>
                  <a:pt x="1138" y="33"/>
                </a:lnTo>
                <a:lnTo>
                  <a:pt x="1126" y="25"/>
                </a:lnTo>
                <a:lnTo>
                  <a:pt x="1117" y="24"/>
                </a:lnTo>
                <a:lnTo>
                  <a:pt x="1103" y="17"/>
                </a:lnTo>
                <a:lnTo>
                  <a:pt x="1089" y="19"/>
                </a:lnTo>
                <a:lnTo>
                  <a:pt x="1079" y="27"/>
                </a:lnTo>
                <a:lnTo>
                  <a:pt x="1074" y="38"/>
                </a:lnTo>
                <a:lnTo>
                  <a:pt x="1063" y="33"/>
                </a:lnTo>
                <a:lnTo>
                  <a:pt x="1046" y="33"/>
                </a:lnTo>
                <a:lnTo>
                  <a:pt x="1025" y="28"/>
                </a:lnTo>
                <a:lnTo>
                  <a:pt x="1007" y="38"/>
                </a:lnTo>
                <a:lnTo>
                  <a:pt x="990" y="24"/>
                </a:lnTo>
                <a:lnTo>
                  <a:pt x="969" y="33"/>
                </a:lnTo>
                <a:lnTo>
                  <a:pt x="949" y="55"/>
                </a:lnTo>
                <a:lnTo>
                  <a:pt x="932" y="47"/>
                </a:lnTo>
                <a:lnTo>
                  <a:pt x="917" y="39"/>
                </a:lnTo>
                <a:lnTo>
                  <a:pt x="901" y="34"/>
                </a:lnTo>
                <a:lnTo>
                  <a:pt x="880" y="38"/>
                </a:lnTo>
                <a:lnTo>
                  <a:pt x="847" y="44"/>
                </a:lnTo>
                <a:lnTo>
                  <a:pt x="818" y="37"/>
                </a:lnTo>
                <a:lnTo>
                  <a:pt x="807" y="43"/>
                </a:lnTo>
                <a:lnTo>
                  <a:pt x="794" y="57"/>
                </a:lnTo>
                <a:lnTo>
                  <a:pt x="783" y="81"/>
                </a:lnTo>
                <a:lnTo>
                  <a:pt x="771" y="93"/>
                </a:lnTo>
                <a:lnTo>
                  <a:pt x="765" y="111"/>
                </a:lnTo>
                <a:lnTo>
                  <a:pt x="752" y="118"/>
                </a:lnTo>
                <a:lnTo>
                  <a:pt x="729" y="122"/>
                </a:lnTo>
                <a:lnTo>
                  <a:pt x="703" y="124"/>
                </a:lnTo>
                <a:lnTo>
                  <a:pt x="697" y="132"/>
                </a:lnTo>
                <a:lnTo>
                  <a:pt x="663" y="130"/>
                </a:lnTo>
                <a:lnTo>
                  <a:pt x="634" y="137"/>
                </a:lnTo>
                <a:lnTo>
                  <a:pt x="605" y="136"/>
                </a:lnTo>
                <a:lnTo>
                  <a:pt x="556" y="145"/>
                </a:lnTo>
                <a:lnTo>
                  <a:pt x="529" y="122"/>
                </a:lnTo>
                <a:lnTo>
                  <a:pt x="499" y="116"/>
                </a:lnTo>
                <a:lnTo>
                  <a:pt x="468" y="76"/>
                </a:lnTo>
                <a:lnTo>
                  <a:pt x="454" y="57"/>
                </a:lnTo>
                <a:lnTo>
                  <a:pt x="439" y="52"/>
                </a:lnTo>
                <a:lnTo>
                  <a:pt x="399" y="47"/>
                </a:lnTo>
                <a:lnTo>
                  <a:pt x="367" y="42"/>
                </a:lnTo>
                <a:lnTo>
                  <a:pt x="332" y="33"/>
                </a:lnTo>
                <a:lnTo>
                  <a:pt x="299" y="42"/>
                </a:lnTo>
                <a:lnTo>
                  <a:pt x="262" y="24"/>
                </a:lnTo>
                <a:lnTo>
                  <a:pt x="233" y="24"/>
                </a:lnTo>
                <a:lnTo>
                  <a:pt x="214" y="35"/>
                </a:lnTo>
                <a:lnTo>
                  <a:pt x="202" y="26"/>
                </a:lnTo>
                <a:lnTo>
                  <a:pt x="186" y="32"/>
                </a:lnTo>
                <a:lnTo>
                  <a:pt x="165" y="33"/>
                </a:lnTo>
                <a:lnTo>
                  <a:pt x="145" y="37"/>
                </a:lnTo>
                <a:lnTo>
                  <a:pt x="122" y="44"/>
                </a:lnTo>
                <a:lnTo>
                  <a:pt x="102" y="35"/>
                </a:lnTo>
                <a:lnTo>
                  <a:pt x="82" y="40"/>
                </a:lnTo>
                <a:lnTo>
                  <a:pt x="57" y="43"/>
                </a:lnTo>
                <a:lnTo>
                  <a:pt x="41" y="40"/>
                </a:lnTo>
                <a:lnTo>
                  <a:pt x="11" y="38"/>
                </a:lnTo>
                <a:lnTo>
                  <a:pt x="0" y="47"/>
                </a:lnTo>
                <a:lnTo>
                  <a:pt x="1" y="74"/>
                </a:lnTo>
                <a:lnTo>
                  <a:pt x="3" y="98"/>
                </a:lnTo>
                <a:lnTo>
                  <a:pt x="9" y="118"/>
                </a:lnTo>
                <a:lnTo>
                  <a:pt x="16" y="122"/>
                </a:lnTo>
              </a:path>
            </a:pathLst>
          </a:custGeom>
          <a:gradFill rotWithShape="0">
            <a:gsLst>
              <a:gs pos="0">
                <a:srgbClr val="CC6600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4283" name="Freeform 11"/>
          <p:cNvSpPr>
            <a:spLocks/>
          </p:cNvSpPr>
          <p:nvPr/>
        </p:nvSpPr>
        <p:spPr bwMode="auto">
          <a:xfrm>
            <a:off x="3598863" y="557213"/>
            <a:ext cx="1947862" cy="228600"/>
          </a:xfrm>
          <a:custGeom>
            <a:avLst/>
            <a:gdLst/>
            <a:ahLst/>
            <a:cxnLst>
              <a:cxn ang="0">
                <a:pos x="301" y="45"/>
              </a:cxn>
              <a:cxn ang="0">
                <a:pos x="219" y="50"/>
              </a:cxn>
              <a:cxn ang="0">
                <a:pos x="97" y="50"/>
              </a:cxn>
              <a:cxn ang="0">
                <a:pos x="40" y="49"/>
              </a:cxn>
              <a:cxn ang="0">
                <a:pos x="8" y="36"/>
              </a:cxn>
              <a:cxn ang="0">
                <a:pos x="0" y="46"/>
              </a:cxn>
              <a:cxn ang="0">
                <a:pos x="46" y="64"/>
              </a:cxn>
              <a:cxn ang="0">
                <a:pos x="103" y="63"/>
              </a:cxn>
              <a:cxn ang="0">
                <a:pos x="134" y="65"/>
              </a:cxn>
              <a:cxn ang="0">
                <a:pos x="204" y="68"/>
              </a:cxn>
              <a:cxn ang="0">
                <a:pos x="341" y="63"/>
              </a:cxn>
              <a:cxn ang="0">
                <a:pos x="440" y="64"/>
              </a:cxn>
              <a:cxn ang="0">
                <a:pos x="485" y="105"/>
              </a:cxn>
              <a:cxn ang="0">
                <a:pos x="558" y="136"/>
              </a:cxn>
              <a:cxn ang="0">
                <a:pos x="642" y="143"/>
              </a:cxn>
              <a:cxn ang="0">
                <a:pos x="728" y="121"/>
              </a:cxn>
              <a:cxn ang="0">
                <a:pos x="786" y="82"/>
              </a:cxn>
              <a:cxn ang="0">
                <a:pos x="827" y="67"/>
              </a:cxn>
              <a:cxn ang="0">
                <a:pos x="937" y="68"/>
              </a:cxn>
              <a:cxn ang="0">
                <a:pos x="1021" y="67"/>
              </a:cxn>
              <a:cxn ang="0">
                <a:pos x="1118" y="67"/>
              </a:cxn>
              <a:cxn ang="0">
                <a:pos x="1211" y="69"/>
              </a:cxn>
              <a:cxn ang="0">
                <a:pos x="1226" y="34"/>
              </a:cxn>
              <a:cxn ang="0">
                <a:pos x="1211" y="37"/>
              </a:cxn>
              <a:cxn ang="0">
                <a:pos x="1171" y="59"/>
              </a:cxn>
              <a:cxn ang="0">
                <a:pos x="1064" y="56"/>
              </a:cxn>
              <a:cxn ang="0">
                <a:pos x="941" y="58"/>
              </a:cxn>
              <a:cxn ang="0">
                <a:pos x="851" y="62"/>
              </a:cxn>
              <a:cxn ang="0">
                <a:pos x="815" y="53"/>
              </a:cxn>
              <a:cxn ang="0">
                <a:pos x="809" y="32"/>
              </a:cxn>
              <a:cxn ang="0">
                <a:pos x="798" y="22"/>
              </a:cxn>
              <a:cxn ang="0">
                <a:pos x="760" y="72"/>
              </a:cxn>
              <a:cxn ang="0">
                <a:pos x="718" y="101"/>
              </a:cxn>
              <a:cxn ang="0">
                <a:pos x="671" y="112"/>
              </a:cxn>
              <a:cxn ang="0">
                <a:pos x="618" y="124"/>
              </a:cxn>
              <a:cxn ang="0">
                <a:pos x="557" y="110"/>
              </a:cxn>
              <a:cxn ang="0">
                <a:pos x="520" y="93"/>
              </a:cxn>
              <a:cxn ang="0">
                <a:pos x="486" y="86"/>
              </a:cxn>
              <a:cxn ang="0">
                <a:pos x="461" y="62"/>
              </a:cxn>
              <a:cxn ang="0">
                <a:pos x="432" y="24"/>
              </a:cxn>
              <a:cxn ang="0">
                <a:pos x="413" y="43"/>
              </a:cxn>
              <a:cxn ang="0">
                <a:pos x="339" y="48"/>
              </a:cxn>
            </a:cxnLst>
            <a:rect l="0" t="0" r="r" b="b"/>
            <a:pathLst>
              <a:path w="1227" h="144">
                <a:moveTo>
                  <a:pt x="339" y="48"/>
                </a:moveTo>
                <a:lnTo>
                  <a:pt x="301" y="45"/>
                </a:lnTo>
                <a:lnTo>
                  <a:pt x="263" y="50"/>
                </a:lnTo>
                <a:lnTo>
                  <a:pt x="219" y="50"/>
                </a:lnTo>
                <a:lnTo>
                  <a:pt x="161" y="48"/>
                </a:lnTo>
                <a:lnTo>
                  <a:pt x="97" y="50"/>
                </a:lnTo>
                <a:lnTo>
                  <a:pt x="65" y="51"/>
                </a:lnTo>
                <a:lnTo>
                  <a:pt x="40" y="49"/>
                </a:lnTo>
                <a:lnTo>
                  <a:pt x="16" y="51"/>
                </a:lnTo>
                <a:lnTo>
                  <a:pt x="8" y="36"/>
                </a:lnTo>
                <a:lnTo>
                  <a:pt x="1" y="24"/>
                </a:lnTo>
                <a:lnTo>
                  <a:pt x="0" y="46"/>
                </a:lnTo>
                <a:lnTo>
                  <a:pt x="8" y="67"/>
                </a:lnTo>
                <a:lnTo>
                  <a:pt x="46" y="64"/>
                </a:lnTo>
                <a:lnTo>
                  <a:pt x="81" y="62"/>
                </a:lnTo>
                <a:lnTo>
                  <a:pt x="103" y="63"/>
                </a:lnTo>
                <a:lnTo>
                  <a:pt x="122" y="64"/>
                </a:lnTo>
                <a:lnTo>
                  <a:pt x="134" y="65"/>
                </a:lnTo>
                <a:lnTo>
                  <a:pt x="170" y="64"/>
                </a:lnTo>
                <a:lnTo>
                  <a:pt x="204" y="68"/>
                </a:lnTo>
                <a:lnTo>
                  <a:pt x="284" y="64"/>
                </a:lnTo>
                <a:lnTo>
                  <a:pt x="341" y="63"/>
                </a:lnTo>
                <a:lnTo>
                  <a:pt x="389" y="64"/>
                </a:lnTo>
                <a:lnTo>
                  <a:pt x="440" y="64"/>
                </a:lnTo>
                <a:lnTo>
                  <a:pt x="465" y="92"/>
                </a:lnTo>
                <a:lnTo>
                  <a:pt x="485" y="105"/>
                </a:lnTo>
                <a:lnTo>
                  <a:pt x="527" y="131"/>
                </a:lnTo>
                <a:lnTo>
                  <a:pt x="558" y="136"/>
                </a:lnTo>
                <a:lnTo>
                  <a:pt x="596" y="143"/>
                </a:lnTo>
                <a:lnTo>
                  <a:pt x="642" y="143"/>
                </a:lnTo>
                <a:lnTo>
                  <a:pt x="684" y="137"/>
                </a:lnTo>
                <a:lnTo>
                  <a:pt x="728" y="121"/>
                </a:lnTo>
                <a:lnTo>
                  <a:pt x="760" y="106"/>
                </a:lnTo>
                <a:lnTo>
                  <a:pt x="786" y="82"/>
                </a:lnTo>
                <a:lnTo>
                  <a:pt x="806" y="72"/>
                </a:lnTo>
                <a:lnTo>
                  <a:pt x="827" y="67"/>
                </a:lnTo>
                <a:lnTo>
                  <a:pt x="877" y="74"/>
                </a:lnTo>
                <a:lnTo>
                  <a:pt x="937" y="68"/>
                </a:lnTo>
                <a:lnTo>
                  <a:pt x="995" y="69"/>
                </a:lnTo>
                <a:lnTo>
                  <a:pt x="1021" y="67"/>
                </a:lnTo>
                <a:lnTo>
                  <a:pt x="1071" y="70"/>
                </a:lnTo>
                <a:lnTo>
                  <a:pt x="1118" y="67"/>
                </a:lnTo>
                <a:lnTo>
                  <a:pt x="1160" y="72"/>
                </a:lnTo>
                <a:lnTo>
                  <a:pt x="1211" y="69"/>
                </a:lnTo>
                <a:lnTo>
                  <a:pt x="1223" y="56"/>
                </a:lnTo>
                <a:lnTo>
                  <a:pt x="1226" y="34"/>
                </a:lnTo>
                <a:lnTo>
                  <a:pt x="1224" y="0"/>
                </a:lnTo>
                <a:lnTo>
                  <a:pt x="1211" y="37"/>
                </a:lnTo>
                <a:lnTo>
                  <a:pt x="1204" y="55"/>
                </a:lnTo>
                <a:lnTo>
                  <a:pt x="1171" y="59"/>
                </a:lnTo>
                <a:lnTo>
                  <a:pt x="1112" y="58"/>
                </a:lnTo>
                <a:lnTo>
                  <a:pt x="1064" y="56"/>
                </a:lnTo>
                <a:lnTo>
                  <a:pt x="983" y="54"/>
                </a:lnTo>
                <a:lnTo>
                  <a:pt x="941" y="58"/>
                </a:lnTo>
                <a:lnTo>
                  <a:pt x="885" y="56"/>
                </a:lnTo>
                <a:lnTo>
                  <a:pt x="851" y="62"/>
                </a:lnTo>
                <a:lnTo>
                  <a:pt x="828" y="55"/>
                </a:lnTo>
                <a:lnTo>
                  <a:pt x="815" y="53"/>
                </a:lnTo>
                <a:lnTo>
                  <a:pt x="804" y="46"/>
                </a:lnTo>
                <a:lnTo>
                  <a:pt x="809" y="32"/>
                </a:lnTo>
                <a:lnTo>
                  <a:pt x="809" y="17"/>
                </a:lnTo>
                <a:lnTo>
                  <a:pt x="798" y="22"/>
                </a:lnTo>
                <a:lnTo>
                  <a:pt x="786" y="49"/>
                </a:lnTo>
                <a:lnTo>
                  <a:pt x="760" y="72"/>
                </a:lnTo>
                <a:lnTo>
                  <a:pt x="745" y="87"/>
                </a:lnTo>
                <a:lnTo>
                  <a:pt x="718" y="101"/>
                </a:lnTo>
                <a:lnTo>
                  <a:pt x="701" y="98"/>
                </a:lnTo>
                <a:lnTo>
                  <a:pt x="671" y="112"/>
                </a:lnTo>
                <a:lnTo>
                  <a:pt x="644" y="118"/>
                </a:lnTo>
                <a:lnTo>
                  <a:pt x="618" y="124"/>
                </a:lnTo>
                <a:lnTo>
                  <a:pt x="585" y="108"/>
                </a:lnTo>
                <a:lnTo>
                  <a:pt x="557" y="110"/>
                </a:lnTo>
                <a:lnTo>
                  <a:pt x="546" y="92"/>
                </a:lnTo>
                <a:lnTo>
                  <a:pt x="520" y="93"/>
                </a:lnTo>
                <a:lnTo>
                  <a:pt x="507" y="98"/>
                </a:lnTo>
                <a:lnTo>
                  <a:pt x="486" y="86"/>
                </a:lnTo>
                <a:lnTo>
                  <a:pt x="469" y="77"/>
                </a:lnTo>
                <a:lnTo>
                  <a:pt x="461" y="62"/>
                </a:lnTo>
                <a:lnTo>
                  <a:pt x="446" y="29"/>
                </a:lnTo>
                <a:lnTo>
                  <a:pt x="432" y="24"/>
                </a:lnTo>
                <a:lnTo>
                  <a:pt x="425" y="44"/>
                </a:lnTo>
                <a:lnTo>
                  <a:pt x="413" y="43"/>
                </a:lnTo>
                <a:lnTo>
                  <a:pt x="372" y="55"/>
                </a:lnTo>
                <a:lnTo>
                  <a:pt x="339" y="48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4284" name="Freeform 12"/>
          <p:cNvSpPr>
            <a:spLocks/>
          </p:cNvSpPr>
          <p:nvPr/>
        </p:nvSpPr>
        <p:spPr bwMode="auto">
          <a:xfrm>
            <a:off x="4868863" y="249238"/>
            <a:ext cx="122237" cy="406400"/>
          </a:xfrm>
          <a:custGeom>
            <a:avLst/>
            <a:gdLst/>
            <a:ahLst/>
            <a:cxnLst>
              <a:cxn ang="0">
                <a:pos x="51" y="6"/>
              </a:cxn>
              <a:cxn ang="0">
                <a:pos x="47" y="25"/>
              </a:cxn>
              <a:cxn ang="0">
                <a:pos x="76" y="27"/>
              </a:cxn>
              <a:cxn ang="0">
                <a:pos x="65" y="61"/>
              </a:cxn>
              <a:cxn ang="0">
                <a:pos x="66" y="87"/>
              </a:cxn>
              <a:cxn ang="0">
                <a:pos x="73" y="110"/>
              </a:cxn>
              <a:cxn ang="0">
                <a:pos x="61" y="133"/>
              </a:cxn>
              <a:cxn ang="0">
                <a:pos x="57" y="157"/>
              </a:cxn>
              <a:cxn ang="0">
                <a:pos x="51" y="181"/>
              </a:cxn>
              <a:cxn ang="0">
                <a:pos x="42" y="197"/>
              </a:cxn>
              <a:cxn ang="0">
                <a:pos x="32" y="213"/>
              </a:cxn>
              <a:cxn ang="0">
                <a:pos x="20" y="230"/>
              </a:cxn>
              <a:cxn ang="0">
                <a:pos x="13" y="241"/>
              </a:cxn>
              <a:cxn ang="0">
                <a:pos x="0" y="255"/>
              </a:cxn>
              <a:cxn ang="0">
                <a:pos x="8" y="230"/>
              </a:cxn>
              <a:cxn ang="0">
                <a:pos x="24" y="212"/>
              </a:cxn>
              <a:cxn ang="0">
                <a:pos x="21" y="192"/>
              </a:cxn>
              <a:cxn ang="0">
                <a:pos x="36" y="167"/>
              </a:cxn>
              <a:cxn ang="0">
                <a:pos x="44" y="137"/>
              </a:cxn>
              <a:cxn ang="0">
                <a:pos x="40" y="108"/>
              </a:cxn>
              <a:cxn ang="0">
                <a:pos x="43" y="85"/>
              </a:cxn>
              <a:cxn ang="0">
                <a:pos x="40" y="68"/>
              </a:cxn>
              <a:cxn ang="0">
                <a:pos x="19" y="36"/>
              </a:cxn>
              <a:cxn ang="0">
                <a:pos x="6" y="3"/>
              </a:cxn>
              <a:cxn ang="0">
                <a:pos x="50" y="0"/>
              </a:cxn>
              <a:cxn ang="0">
                <a:pos x="51" y="6"/>
              </a:cxn>
            </a:cxnLst>
            <a:rect l="0" t="0" r="r" b="b"/>
            <a:pathLst>
              <a:path w="77" h="256">
                <a:moveTo>
                  <a:pt x="51" y="6"/>
                </a:moveTo>
                <a:lnTo>
                  <a:pt x="47" y="25"/>
                </a:lnTo>
                <a:lnTo>
                  <a:pt x="76" y="27"/>
                </a:lnTo>
                <a:lnTo>
                  <a:pt x="65" y="61"/>
                </a:lnTo>
                <a:lnTo>
                  <a:pt x="66" y="87"/>
                </a:lnTo>
                <a:lnTo>
                  <a:pt x="73" y="110"/>
                </a:lnTo>
                <a:lnTo>
                  <a:pt x="61" y="133"/>
                </a:lnTo>
                <a:lnTo>
                  <a:pt x="57" y="157"/>
                </a:lnTo>
                <a:lnTo>
                  <a:pt x="51" y="181"/>
                </a:lnTo>
                <a:lnTo>
                  <a:pt x="42" y="197"/>
                </a:lnTo>
                <a:lnTo>
                  <a:pt x="32" y="213"/>
                </a:lnTo>
                <a:lnTo>
                  <a:pt x="20" y="230"/>
                </a:lnTo>
                <a:lnTo>
                  <a:pt x="13" y="241"/>
                </a:lnTo>
                <a:lnTo>
                  <a:pt x="0" y="255"/>
                </a:lnTo>
                <a:lnTo>
                  <a:pt x="8" y="230"/>
                </a:lnTo>
                <a:lnTo>
                  <a:pt x="24" y="212"/>
                </a:lnTo>
                <a:lnTo>
                  <a:pt x="21" y="192"/>
                </a:lnTo>
                <a:lnTo>
                  <a:pt x="36" y="167"/>
                </a:lnTo>
                <a:lnTo>
                  <a:pt x="44" y="137"/>
                </a:lnTo>
                <a:lnTo>
                  <a:pt x="40" y="108"/>
                </a:lnTo>
                <a:lnTo>
                  <a:pt x="43" y="85"/>
                </a:lnTo>
                <a:lnTo>
                  <a:pt x="40" y="68"/>
                </a:lnTo>
                <a:lnTo>
                  <a:pt x="19" y="36"/>
                </a:lnTo>
                <a:lnTo>
                  <a:pt x="6" y="3"/>
                </a:lnTo>
                <a:lnTo>
                  <a:pt x="50" y="0"/>
                </a:lnTo>
                <a:lnTo>
                  <a:pt x="51" y="6"/>
                </a:lnTo>
              </a:path>
            </a:pathLst>
          </a:custGeom>
          <a:gradFill rotWithShape="0">
            <a:gsLst>
              <a:gs pos="0">
                <a:srgbClr val="FFFFFF"/>
              </a:gs>
              <a:gs pos="50000">
                <a:srgbClr val="00CCFF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4285" name="Freeform 13"/>
          <p:cNvSpPr>
            <a:spLocks/>
          </p:cNvSpPr>
          <p:nvPr/>
        </p:nvSpPr>
        <p:spPr bwMode="auto">
          <a:xfrm>
            <a:off x="3605213" y="19050"/>
            <a:ext cx="1951037" cy="411163"/>
          </a:xfrm>
          <a:custGeom>
            <a:avLst/>
            <a:gdLst/>
            <a:ahLst/>
            <a:cxnLst>
              <a:cxn ang="0">
                <a:pos x="0" y="259"/>
              </a:cxn>
              <a:cxn ang="0">
                <a:pos x="5" y="154"/>
              </a:cxn>
              <a:cxn ang="0">
                <a:pos x="23" y="130"/>
              </a:cxn>
              <a:cxn ang="0">
                <a:pos x="56" y="146"/>
              </a:cxn>
              <a:cxn ang="0">
                <a:pos x="85" y="128"/>
              </a:cxn>
              <a:cxn ang="0">
                <a:pos x="117" y="144"/>
              </a:cxn>
              <a:cxn ang="0">
                <a:pos x="152" y="144"/>
              </a:cxn>
              <a:cxn ang="0">
                <a:pos x="208" y="138"/>
              </a:cxn>
              <a:cxn ang="0">
                <a:pos x="249" y="122"/>
              </a:cxn>
              <a:cxn ang="0">
                <a:pos x="289" y="138"/>
              </a:cxn>
              <a:cxn ang="0">
                <a:pos x="312" y="143"/>
              </a:cxn>
              <a:cxn ang="0">
                <a:pos x="362" y="137"/>
              </a:cxn>
              <a:cxn ang="0">
                <a:pos x="449" y="121"/>
              </a:cxn>
              <a:cxn ang="0">
                <a:pos x="499" y="83"/>
              </a:cxn>
              <a:cxn ang="0">
                <a:pos x="489" y="119"/>
              </a:cxn>
              <a:cxn ang="0">
                <a:pos x="531" y="132"/>
              </a:cxn>
              <a:cxn ang="0">
                <a:pos x="559" y="158"/>
              </a:cxn>
              <a:cxn ang="0">
                <a:pos x="586" y="178"/>
              </a:cxn>
              <a:cxn ang="0">
                <a:pos x="602" y="178"/>
              </a:cxn>
              <a:cxn ang="0">
                <a:pos x="581" y="145"/>
              </a:cxn>
              <a:cxn ang="0">
                <a:pos x="561" y="103"/>
              </a:cxn>
              <a:cxn ang="0">
                <a:pos x="547" y="82"/>
              </a:cxn>
              <a:cxn ang="0">
                <a:pos x="574" y="62"/>
              </a:cxn>
              <a:cxn ang="0">
                <a:pos x="535" y="56"/>
              </a:cxn>
              <a:cxn ang="0">
                <a:pos x="600" y="42"/>
              </a:cxn>
              <a:cxn ang="0">
                <a:pos x="676" y="55"/>
              </a:cxn>
              <a:cxn ang="0">
                <a:pos x="721" y="60"/>
              </a:cxn>
              <a:cxn ang="0">
                <a:pos x="773" y="108"/>
              </a:cxn>
              <a:cxn ang="0">
                <a:pos x="828" y="139"/>
              </a:cxn>
              <a:cxn ang="0">
                <a:pos x="879" y="141"/>
              </a:cxn>
              <a:cxn ang="0">
                <a:pos x="928" y="128"/>
              </a:cxn>
              <a:cxn ang="0">
                <a:pos x="957" y="139"/>
              </a:cxn>
              <a:cxn ang="0">
                <a:pos x="981" y="130"/>
              </a:cxn>
              <a:cxn ang="0">
                <a:pos x="1015" y="146"/>
              </a:cxn>
              <a:cxn ang="0">
                <a:pos x="1041" y="144"/>
              </a:cxn>
              <a:cxn ang="0">
                <a:pos x="1063" y="130"/>
              </a:cxn>
              <a:cxn ang="0">
                <a:pos x="1099" y="146"/>
              </a:cxn>
              <a:cxn ang="0">
                <a:pos x="1128" y="139"/>
              </a:cxn>
              <a:cxn ang="0">
                <a:pos x="1154" y="149"/>
              </a:cxn>
              <a:cxn ang="0">
                <a:pos x="1197" y="138"/>
              </a:cxn>
              <a:cxn ang="0">
                <a:pos x="1221" y="165"/>
              </a:cxn>
              <a:cxn ang="0">
                <a:pos x="1229" y="154"/>
              </a:cxn>
              <a:cxn ang="0">
                <a:pos x="1224" y="112"/>
              </a:cxn>
              <a:cxn ang="0">
                <a:pos x="1187" y="93"/>
              </a:cxn>
              <a:cxn ang="0">
                <a:pos x="1140" y="101"/>
              </a:cxn>
              <a:cxn ang="0">
                <a:pos x="1099" y="93"/>
              </a:cxn>
              <a:cxn ang="0">
                <a:pos x="1040" y="95"/>
              </a:cxn>
              <a:cxn ang="0">
                <a:pos x="996" y="93"/>
              </a:cxn>
              <a:cxn ang="0">
                <a:pos x="955" y="96"/>
              </a:cxn>
              <a:cxn ang="0">
                <a:pos x="909" y="96"/>
              </a:cxn>
              <a:cxn ang="0">
                <a:pos x="861" y="97"/>
              </a:cxn>
              <a:cxn ang="0">
                <a:pos x="826" y="96"/>
              </a:cxn>
              <a:cxn ang="0">
                <a:pos x="785" y="69"/>
              </a:cxn>
              <a:cxn ang="0">
                <a:pos x="727" y="30"/>
              </a:cxn>
              <a:cxn ang="0">
                <a:pos x="644" y="2"/>
              </a:cxn>
              <a:cxn ang="0">
                <a:pos x="560" y="8"/>
              </a:cxn>
              <a:cxn ang="0">
                <a:pos x="474" y="45"/>
              </a:cxn>
              <a:cxn ang="0">
                <a:pos x="399" y="95"/>
              </a:cxn>
              <a:cxn ang="0">
                <a:pos x="328" y="97"/>
              </a:cxn>
              <a:cxn ang="0">
                <a:pos x="231" y="96"/>
              </a:cxn>
              <a:cxn ang="0">
                <a:pos x="109" y="93"/>
              </a:cxn>
              <a:cxn ang="0">
                <a:pos x="19" y="96"/>
              </a:cxn>
              <a:cxn ang="0">
                <a:pos x="0" y="132"/>
              </a:cxn>
            </a:cxnLst>
            <a:rect l="0" t="0" r="r" b="b"/>
            <a:pathLst>
              <a:path w="1229" h="259">
                <a:moveTo>
                  <a:pt x="0" y="175"/>
                </a:moveTo>
                <a:lnTo>
                  <a:pt x="0" y="219"/>
                </a:lnTo>
                <a:lnTo>
                  <a:pt x="0" y="259"/>
                </a:lnTo>
                <a:lnTo>
                  <a:pt x="3" y="226"/>
                </a:lnTo>
                <a:lnTo>
                  <a:pt x="4" y="201"/>
                </a:lnTo>
                <a:lnTo>
                  <a:pt x="5" y="154"/>
                </a:lnTo>
                <a:lnTo>
                  <a:pt x="8" y="132"/>
                </a:lnTo>
                <a:lnTo>
                  <a:pt x="16" y="124"/>
                </a:lnTo>
                <a:lnTo>
                  <a:pt x="23" y="130"/>
                </a:lnTo>
                <a:lnTo>
                  <a:pt x="33" y="131"/>
                </a:lnTo>
                <a:lnTo>
                  <a:pt x="47" y="138"/>
                </a:lnTo>
                <a:lnTo>
                  <a:pt x="56" y="146"/>
                </a:lnTo>
                <a:lnTo>
                  <a:pt x="66" y="146"/>
                </a:lnTo>
                <a:lnTo>
                  <a:pt x="75" y="141"/>
                </a:lnTo>
                <a:lnTo>
                  <a:pt x="85" y="128"/>
                </a:lnTo>
                <a:lnTo>
                  <a:pt x="93" y="129"/>
                </a:lnTo>
                <a:lnTo>
                  <a:pt x="108" y="139"/>
                </a:lnTo>
                <a:lnTo>
                  <a:pt x="117" y="144"/>
                </a:lnTo>
                <a:lnTo>
                  <a:pt x="126" y="149"/>
                </a:lnTo>
                <a:lnTo>
                  <a:pt x="136" y="151"/>
                </a:lnTo>
                <a:lnTo>
                  <a:pt x="152" y="144"/>
                </a:lnTo>
                <a:lnTo>
                  <a:pt x="171" y="158"/>
                </a:lnTo>
                <a:lnTo>
                  <a:pt x="185" y="151"/>
                </a:lnTo>
                <a:lnTo>
                  <a:pt x="208" y="138"/>
                </a:lnTo>
                <a:lnTo>
                  <a:pt x="222" y="138"/>
                </a:lnTo>
                <a:lnTo>
                  <a:pt x="238" y="127"/>
                </a:lnTo>
                <a:lnTo>
                  <a:pt x="249" y="122"/>
                </a:lnTo>
                <a:lnTo>
                  <a:pt x="265" y="136"/>
                </a:lnTo>
                <a:lnTo>
                  <a:pt x="278" y="132"/>
                </a:lnTo>
                <a:lnTo>
                  <a:pt x="289" y="138"/>
                </a:lnTo>
                <a:lnTo>
                  <a:pt x="296" y="138"/>
                </a:lnTo>
                <a:lnTo>
                  <a:pt x="305" y="138"/>
                </a:lnTo>
                <a:lnTo>
                  <a:pt x="312" y="143"/>
                </a:lnTo>
                <a:lnTo>
                  <a:pt x="323" y="138"/>
                </a:lnTo>
                <a:lnTo>
                  <a:pt x="331" y="124"/>
                </a:lnTo>
                <a:lnTo>
                  <a:pt x="362" y="137"/>
                </a:lnTo>
                <a:lnTo>
                  <a:pt x="376" y="152"/>
                </a:lnTo>
                <a:lnTo>
                  <a:pt x="382" y="176"/>
                </a:lnTo>
                <a:lnTo>
                  <a:pt x="449" y="121"/>
                </a:lnTo>
                <a:lnTo>
                  <a:pt x="465" y="101"/>
                </a:lnTo>
                <a:lnTo>
                  <a:pt x="481" y="91"/>
                </a:lnTo>
                <a:lnTo>
                  <a:pt x="499" y="83"/>
                </a:lnTo>
                <a:lnTo>
                  <a:pt x="496" y="98"/>
                </a:lnTo>
                <a:lnTo>
                  <a:pt x="476" y="123"/>
                </a:lnTo>
                <a:lnTo>
                  <a:pt x="489" y="119"/>
                </a:lnTo>
                <a:lnTo>
                  <a:pt x="508" y="110"/>
                </a:lnTo>
                <a:lnTo>
                  <a:pt x="522" y="116"/>
                </a:lnTo>
                <a:lnTo>
                  <a:pt x="531" y="132"/>
                </a:lnTo>
                <a:lnTo>
                  <a:pt x="526" y="146"/>
                </a:lnTo>
                <a:lnTo>
                  <a:pt x="544" y="148"/>
                </a:lnTo>
                <a:lnTo>
                  <a:pt x="559" y="158"/>
                </a:lnTo>
                <a:lnTo>
                  <a:pt x="565" y="170"/>
                </a:lnTo>
                <a:lnTo>
                  <a:pt x="578" y="167"/>
                </a:lnTo>
                <a:lnTo>
                  <a:pt x="586" y="178"/>
                </a:lnTo>
                <a:lnTo>
                  <a:pt x="598" y="196"/>
                </a:lnTo>
                <a:lnTo>
                  <a:pt x="608" y="193"/>
                </a:lnTo>
                <a:lnTo>
                  <a:pt x="602" y="178"/>
                </a:lnTo>
                <a:lnTo>
                  <a:pt x="598" y="162"/>
                </a:lnTo>
                <a:lnTo>
                  <a:pt x="590" y="156"/>
                </a:lnTo>
                <a:lnTo>
                  <a:pt x="581" y="145"/>
                </a:lnTo>
                <a:lnTo>
                  <a:pt x="586" y="122"/>
                </a:lnTo>
                <a:lnTo>
                  <a:pt x="579" y="106"/>
                </a:lnTo>
                <a:lnTo>
                  <a:pt x="561" y="103"/>
                </a:lnTo>
                <a:lnTo>
                  <a:pt x="566" y="91"/>
                </a:lnTo>
                <a:lnTo>
                  <a:pt x="578" y="81"/>
                </a:lnTo>
                <a:lnTo>
                  <a:pt x="547" y="82"/>
                </a:lnTo>
                <a:lnTo>
                  <a:pt x="561" y="75"/>
                </a:lnTo>
                <a:lnTo>
                  <a:pt x="587" y="64"/>
                </a:lnTo>
                <a:lnTo>
                  <a:pt x="574" y="62"/>
                </a:lnTo>
                <a:lnTo>
                  <a:pt x="540" y="71"/>
                </a:lnTo>
                <a:lnTo>
                  <a:pt x="524" y="65"/>
                </a:lnTo>
                <a:lnTo>
                  <a:pt x="535" y="56"/>
                </a:lnTo>
                <a:lnTo>
                  <a:pt x="559" y="53"/>
                </a:lnTo>
                <a:lnTo>
                  <a:pt x="579" y="50"/>
                </a:lnTo>
                <a:lnTo>
                  <a:pt x="600" y="42"/>
                </a:lnTo>
                <a:lnTo>
                  <a:pt x="635" y="37"/>
                </a:lnTo>
                <a:lnTo>
                  <a:pt x="660" y="41"/>
                </a:lnTo>
                <a:lnTo>
                  <a:pt x="676" y="55"/>
                </a:lnTo>
                <a:lnTo>
                  <a:pt x="692" y="63"/>
                </a:lnTo>
                <a:lnTo>
                  <a:pt x="704" y="57"/>
                </a:lnTo>
                <a:lnTo>
                  <a:pt x="721" y="60"/>
                </a:lnTo>
                <a:lnTo>
                  <a:pt x="741" y="72"/>
                </a:lnTo>
                <a:lnTo>
                  <a:pt x="758" y="88"/>
                </a:lnTo>
                <a:lnTo>
                  <a:pt x="773" y="108"/>
                </a:lnTo>
                <a:lnTo>
                  <a:pt x="797" y="115"/>
                </a:lnTo>
                <a:lnTo>
                  <a:pt x="816" y="128"/>
                </a:lnTo>
                <a:lnTo>
                  <a:pt x="828" y="139"/>
                </a:lnTo>
                <a:lnTo>
                  <a:pt x="846" y="151"/>
                </a:lnTo>
                <a:lnTo>
                  <a:pt x="866" y="147"/>
                </a:lnTo>
                <a:lnTo>
                  <a:pt x="879" y="141"/>
                </a:lnTo>
                <a:lnTo>
                  <a:pt x="904" y="141"/>
                </a:lnTo>
                <a:lnTo>
                  <a:pt x="917" y="126"/>
                </a:lnTo>
                <a:lnTo>
                  <a:pt x="928" y="128"/>
                </a:lnTo>
                <a:lnTo>
                  <a:pt x="936" y="128"/>
                </a:lnTo>
                <a:lnTo>
                  <a:pt x="946" y="134"/>
                </a:lnTo>
                <a:lnTo>
                  <a:pt x="957" y="139"/>
                </a:lnTo>
                <a:lnTo>
                  <a:pt x="965" y="129"/>
                </a:lnTo>
                <a:lnTo>
                  <a:pt x="974" y="126"/>
                </a:lnTo>
                <a:lnTo>
                  <a:pt x="981" y="130"/>
                </a:lnTo>
                <a:lnTo>
                  <a:pt x="989" y="124"/>
                </a:lnTo>
                <a:lnTo>
                  <a:pt x="1005" y="132"/>
                </a:lnTo>
                <a:lnTo>
                  <a:pt x="1015" y="146"/>
                </a:lnTo>
                <a:lnTo>
                  <a:pt x="1025" y="147"/>
                </a:lnTo>
                <a:lnTo>
                  <a:pt x="1032" y="149"/>
                </a:lnTo>
                <a:lnTo>
                  <a:pt x="1041" y="144"/>
                </a:lnTo>
                <a:lnTo>
                  <a:pt x="1048" y="138"/>
                </a:lnTo>
                <a:lnTo>
                  <a:pt x="1054" y="136"/>
                </a:lnTo>
                <a:lnTo>
                  <a:pt x="1063" y="130"/>
                </a:lnTo>
                <a:lnTo>
                  <a:pt x="1074" y="130"/>
                </a:lnTo>
                <a:lnTo>
                  <a:pt x="1084" y="139"/>
                </a:lnTo>
                <a:lnTo>
                  <a:pt x="1099" y="146"/>
                </a:lnTo>
                <a:lnTo>
                  <a:pt x="1112" y="139"/>
                </a:lnTo>
                <a:lnTo>
                  <a:pt x="1119" y="136"/>
                </a:lnTo>
                <a:lnTo>
                  <a:pt x="1128" y="139"/>
                </a:lnTo>
                <a:lnTo>
                  <a:pt x="1135" y="141"/>
                </a:lnTo>
                <a:lnTo>
                  <a:pt x="1144" y="149"/>
                </a:lnTo>
                <a:lnTo>
                  <a:pt x="1154" y="149"/>
                </a:lnTo>
                <a:lnTo>
                  <a:pt x="1166" y="146"/>
                </a:lnTo>
                <a:lnTo>
                  <a:pt x="1180" y="143"/>
                </a:lnTo>
                <a:lnTo>
                  <a:pt x="1197" y="138"/>
                </a:lnTo>
                <a:lnTo>
                  <a:pt x="1209" y="143"/>
                </a:lnTo>
                <a:lnTo>
                  <a:pt x="1216" y="150"/>
                </a:lnTo>
                <a:lnTo>
                  <a:pt x="1221" y="165"/>
                </a:lnTo>
                <a:lnTo>
                  <a:pt x="1225" y="189"/>
                </a:lnTo>
                <a:lnTo>
                  <a:pt x="1229" y="222"/>
                </a:lnTo>
                <a:lnTo>
                  <a:pt x="1229" y="154"/>
                </a:lnTo>
                <a:lnTo>
                  <a:pt x="1229" y="137"/>
                </a:lnTo>
                <a:lnTo>
                  <a:pt x="1227" y="126"/>
                </a:lnTo>
                <a:lnTo>
                  <a:pt x="1224" y="112"/>
                </a:lnTo>
                <a:lnTo>
                  <a:pt x="1218" y="100"/>
                </a:lnTo>
                <a:lnTo>
                  <a:pt x="1205" y="95"/>
                </a:lnTo>
                <a:lnTo>
                  <a:pt x="1187" y="93"/>
                </a:lnTo>
                <a:lnTo>
                  <a:pt x="1172" y="95"/>
                </a:lnTo>
                <a:lnTo>
                  <a:pt x="1156" y="91"/>
                </a:lnTo>
                <a:lnTo>
                  <a:pt x="1140" y="101"/>
                </a:lnTo>
                <a:lnTo>
                  <a:pt x="1124" y="96"/>
                </a:lnTo>
                <a:lnTo>
                  <a:pt x="1110" y="93"/>
                </a:lnTo>
                <a:lnTo>
                  <a:pt x="1099" y="93"/>
                </a:lnTo>
                <a:lnTo>
                  <a:pt x="1071" y="96"/>
                </a:lnTo>
                <a:lnTo>
                  <a:pt x="1056" y="98"/>
                </a:lnTo>
                <a:lnTo>
                  <a:pt x="1040" y="95"/>
                </a:lnTo>
                <a:lnTo>
                  <a:pt x="1024" y="99"/>
                </a:lnTo>
                <a:lnTo>
                  <a:pt x="1004" y="95"/>
                </a:lnTo>
                <a:lnTo>
                  <a:pt x="996" y="93"/>
                </a:lnTo>
                <a:lnTo>
                  <a:pt x="981" y="93"/>
                </a:lnTo>
                <a:lnTo>
                  <a:pt x="966" y="91"/>
                </a:lnTo>
                <a:lnTo>
                  <a:pt x="955" y="96"/>
                </a:lnTo>
                <a:lnTo>
                  <a:pt x="946" y="95"/>
                </a:lnTo>
                <a:lnTo>
                  <a:pt x="926" y="93"/>
                </a:lnTo>
                <a:lnTo>
                  <a:pt x="909" y="96"/>
                </a:lnTo>
                <a:lnTo>
                  <a:pt x="894" y="96"/>
                </a:lnTo>
                <a:lnTo>
                  <a:pt x="876" y="91"/>
                </a:lnTo>
                <a:lnTo>
                  <a:pt x="861" y="97"/>
                </a:lnTo>
                <a:lnTo>
                  <a:pt x="849" y="93"/>
                </a:lnTo>
                <a:lnTo>
                  <a:pt x="838" y="99"/>
                </a:lnTo>
                <a:lnTo>
                  <a:pt x="826" y="96"/>
                </a:lnTo>
                <a:lnTo>
                  <a:pt x="812" y="93"/>
                </a:lnTo>
                <a:lnTo>
                  <a:pt x="804" y="88"/>
                </a:lnTo>
                <a:lnTo>
                  <a:pt x="785" y="69"/>
                </a:lnTo>
                <a:lnTo>
                  <a:pt x="764" y="52"/>
                </a:lnTo>
                <a:lnTo>
                  <a:pt x="745" y="40"/>
                </a:lnTo>
                <a:lnTo>
                  <a:pt x="727" y="30"/>
                </a:lnTo>
                <a:lnTo>
                  <a:pt x="700" y="17"/>
                </a:lnTo>
                <a:lnTo>
                  <a:pt x="672" y="8"/>
                </a:lnTo>
                <a:lnTo>
                  <a:pt x="644" y="2"/>
                </a:lnTo>
                <a:lnTo>
                  <a:pt x="617" y="0"/>
                </a:lnTo>
                <a:lnTo>
                  <a:pt x="591" y="2"/>
                </a:lnTo>
                <a:lnTo>
                  <a:pt x="560" y="8"/>
                </a:lnTo>
                <a:lnTo>
                  <a:pt x="528" y="17"/>
                </a:lnTo>
                <a:lnTo>
                  <a:pt x="500" y="29"/>
                </a:lnTo>
                <a:lnTo>
                  <a:pt x="474" y="45"/>
                </a:lnTo>
                <a:lnTo>
                  <a:pt x="452" y="63"/>
                </a:lnTo>
                <a:lnTo>
                  <a:pt x="426" y="87"/>
                </a:lnTo>
                <a:lnTo>
                  <a:pt x="399" y="95"/>
                </a:lnTo>
                <a:lnTo>
                  <a:pt x="376" y="99"/>
                </a:lnTo>
                <a:lnTo>
                  <a:pt x="352" y="101"/>
                </a:lnTo>
                <a:lnTo>
                  <a:pt x="328" y="97"/>
                </a:lnTo>
                <a:lnTo>
                  <a:pt x="309" y="97"/>
                </a:lnTo>
                <a:lnTo>
                  <a:pt x="249" y="97"/>
                </a:lnTo>
                <a:lnTo>
                  <a:pt x="231" y="96"/>
                </a:lnTo>
                <a:lnTo>
                  <a:pt x="180" y="99"/>
                </a:lnTo>
                <a:lnTo>
                  <a:pt x="148" y="97"/>
                </a:lnTo>
                <a:lnTo>
                  <a:pt x="109" y="93"/>
                </a:lnTo>
                <a:lnTo>
                  <a:pt x="61" y="95"/>
                </a:lnTo>
                <a:lnTo>
                  <a:pt x="32" y="95"/>
                </a:lnTo>
                <a:lnTo>
                  <a:pt x="19" y="96"/>
                </a:lnTo>
                <a:lnTo>
                  <a:pt x="10" y="101"/>
                </a:lnTo>
                <a:lnTo>
                  <a:pt x="2" y="113"/>
                </a:lnTo>
                <a:lnTo>
                  <a:pt x="0" y="132"/>
                </a:lnTo>
                <a:lnTo>
                  <a:pt x="0" y="152"/>
                </a:lnTo>
                <a:lnTo>
                  <a:pt x="0" y="175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4286" name="Freeform 14"/>
          <p:cNvSpPr>
            <a:spLocks/>
          </p:cNvSpPr>
          <p:nvPr/>
        </p:nvSpPr>
        <p:spPr bwMode="auto">
          <a:xfrm>
            <a:off x="4191000" y="234950"/>
            <a:ext cx="90488" cy="400050"/>
          </a:xfrm>
          <a:custGeom>
            <a:avLst/>
            <a:gdLst/>
            <a:ahLst/>
            <a:cxnLst>
              <a:cxn ang="0">
                <a:pos x="13" y="6"/>
              </a:cxn>
              <a:cxn ang="0">
                <a:pos x="17" y="25"/>
              </a:cxn>
              <a:cxn ang="0">
                <a:pos x="13" y="34"/>
              </a:cxn>
              <a:cxn ang="0">
                <a:pos x="6" y="62"/>
              </a:cxn>
              <a:cxn ang="0">
                <a:pos x="1" y="86"/>
              </a:cxn>
              <a:cxn ang="0">
                <a:pos x="0" y="108"/>
              </a:cxn>
              <a:cxn ang="0">
                <a:pos x="5" y="135"/>
              </a:cxn>
              <a:cxn ang="0">
                <a:pos x="8" y="160"/>
              </a:cxn>
              <a:cxn ang="0">
                <a:pos x="13" y="184"/>
              </a:cxn>
              <a:cxn ang="0">
                <a:pos x="27" y="200"/>
              </a:cxn>
              <a:cxn ang="0">
                <a:pos x="32" y="217"/>
              </a:cxn>
              <a:cxn ang="0">
                <a:pos x="45" y="234"/>
              </a:cxn>
              <a:cxn ang="0">
                <a:pos x="56" y="251"/>
              </a:cxn>
              <a:cxn ang="0">
                <a:pos x="51" y="235"/>
              </a:cxn>
              <a:cxn ang="0">
                <a:pos x="40" y="216"/>
              </a:cxn>
              <a:cxn ang="0">
                <a:pos x="43" y="196"/>
              </a:cxn>
              <a:cxn ang="0">
                <a:pos x="28" y="170"/>
              </a:cxn>
              <a:cxn ang="0">
                <a:pos x="15" y="140"/>
              </a:cxn>
              <a:cxn ang="0">
                <a:pos x="12" y="94"/>
              </a:cxn>
              <a:cxn ang="0">
                <a:pos x="17" y="64"/>
              </a:cxn>
              <a:cxn ang="0">
                <a:pos x="25" y="34"/>
              </a:cxn>
              <a:cxn ang="0">
                <a:pos x="27" y="12"/>
              </a:cxn>
              <a:cxn ang="0">
                <a:pos x="15" y="0"/>
              </a:cxn>
              <a:cxn ang="0">
                <a:pos x="13" y="6"/>
              </a:cxn>
            </a:cxnLst>
            <a:rect l="0" t="0" r="r" b="b"/>
            <a:pathLst>
              <a:path w="57" h="252">
                <a:moveTo>
                  <a:pt x="13" y="6"/>
                </a:moveTo>
                <a:lnTo>
                  <a:pt x="17" y="25"/>
                </a:lnTo>
                <a:lnTo>
                  <a:pt x="13" y="34"/>
                </a:lnTo>
                <a:lnTo>
                  <a:pt x="6" y="62"/>
                </a:lnTo>
                <a:lnTo>
                  <a:pt x="1" y="86"/>
                </a:lnTo>
                <a:lnTo>
                  <a:pt x="0" y="108"/>
                </a:lnTo>
                <a:lnTo>
                  <a:pt x="5" y="135"/>
                </a:lnTo>
                <a:lnTo>
                  <a:pt x="8" y="160"/>
                </a:lnTo>
                <a:lnTo>
                  <a:pt x="13" y="184"/>
                </a:lnTo>
                <a:lnTo>
                  <a:pt x="27" y="200"/>
                </a:lnTo>
                <a:lnTo>
                  <a:pt x="32" y="217"/>
                </a:lnTo>
                <a:lnTo>
                  <a:pt x="45" y="234"/>
                </a:lnTo>
                <a:lnTo>
                  <a:pt x="56" y="251"/>
                </a:lnTo>
                <a:lnTo>
                  <a:pt x="51" y="235"/>
                </a:lnTo>
                <a:lnTo>
                  <a:pt x="40" y="216"/>
                </a:lnTo>
                <a:lnTo>
                  <a:pt x="43" y="196"/>
                </a:lnTo>
                <a:lnTo>
                  <a:pt x="28" y="170"/>
                </a:lnTo>
                <a:lnTo>
                  <a:pt x="15" y="140"/>
                </a:lnTo>
                <a:lnTo>
                  <a:pt x="12" y="94"/>
                </a:lnTo>
                <a:lnTo>
                  <a:pt x="17" y="64"/>
                </a:lnTo>
                <a:lnTo>
                  <a:pt x="25" y="34"/>
                </a:lnTo>
                <a:lnTo>
                  <a:pt x="27" y="12"/>
                </a:lnTo>
                <a:lnTo>
                  <a:pt x="15" y="0"/>
                </a:lnTo>
                <a:lnTo>
                  <a:pt x="13" y="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63500" y="153988"/>
            <a:ext cx="3435350" cy="520700"/>
            <a:chOff x="40" y="97"/>
            <a:chExt cx="2164" cy="328"/>
          </a:xfrm>
        </p:grpSpPr>
        <p:sp>
          <p:nvSpPr>
            <p:cNvPr id="54288" name="Freeform 16"/>
            <p:cNvSpPr>
              <a:spLocks/>
            </p:cNvSpPr>
            <p:nvPr/>
          </p:nvSpPr>
          <p:spPr bwMode="auto">
            <a:xfrm>
              <a:off x="40" y="97"/>
              <a:ext cx="2164" cy="267"/>
            </a:xfrm>
            <a:custGeom>
              <a:avLst/>
              <a:gdLst/>
              <a:ahLst/>
              <a:cxnLst>
                <a:cxn ang="0">
                  <a:pos x="29" y="3"/>
                </a:cxn>
                <a:cxn ang="0">
                  <a:pos x="46" y="0"/>
                </a:cxn>
                <a:cxn ang="0">
                  <a:pos x="2096" y="0"/>
                </a:cxn>
                <a:cxn ang="0">
                  <a:pos x="2120" y="2"/>
                </a:cxn>
                <a:cxn ang="0">
                  <a:pos x="2137" y="9"/>
                </a:cxn>
                <a:cxn ang="0">
                  <a:pos x="2152" y="26"/>
                </a:cxn>
                <a:cxn ang="0">
                  <a:pos x="2160" y="46"/>
                </a:cxn>
                <a:cxn ang="0">
                  <a:pos x="2163" y="69"/>
                </a:cxn>
                <a:cxn ang="0">
                  <a:pos x="2163" y="266"/>
                </a:cxn>
                <a:cxn ang="0">
                  <a:pos x="81" y="266"/>
                </a:cxn>
                <a:cxn ang="0">
                  <a:pos x="0" y="266"/>
                </a:cxn>
                <a:cxn ang="0">
                  <a:pos x="0" y="82"/>
                </a:cxn>
                <a:cxn ang="0">
                  <a:pos x="1" y="55"/>
                </a:cxn>
                <a:cxn ang="0">
                  <a:pos x="9" y="29"/>
                </a:cxn>
                <a:cxn ang="0">
                  <a:pos x="16" y="15"/>
                </a:cxn>
                <a:cxn ang="0">
                  <a:pos x="29" y="3"/>
                </a:cxn>
              </a:cxnLst>
              <a:rect l="0" t="0" r="r" b="b"/>
              <a:pathLst>
                <a:path w="2164" h="267">
                  <a:moveTo>
                    <a:pt x="29" y="3"/>
                  </a:moveTo>
                  <a:lnTo>
                    <a:pt x="46" y="0"/>
                  </a:lnTo>
                  <a:lnTo>
                    <a:pt x="2096" y="0"/>
                  </a:lnTo>
                  <a:lnTo>
                    <a:pt x="2120" y="2"/>
                  </a:lnTo>
                  <a:lnTo>
                    <a:pt x="2137" y="9"/>
                  </a:lnTo>
                  <a:lnTo>
                    <a:pt x="2152" y="26"/>
                  </a:lnTo>
                  <a:lnTo>
                    <a:pt x="2160" y="46"/>
                  </a:lnTo>
                  <a:lnTo>
                    <a:pt x="2163" y="69"/>
                  </a:lnTo>
                  <a:lnTo>
                    <a:pt x="2163" y="266"/>
                  </a:lnTo>
                  <a:lnTo>
                    <a:pt x="81" y="266"/>
                  </a:lnTo>
                  <a:lnTo>
                    <a:pt x="0" y="266"/>
                  </a:lnTo>
                  <a:lnTo>
                    <a:pt x="0" y="82"/>
                  </a:lnTo>
                  <a:lnTo>
                    <a:pt x="1" y="55"/>
                  </a:lnTo>
                  <a:lnTo>
                    <a:pt x="9" y="29"/>
                  </a:lnTo>
                  <a:lnTo>
                    <a:pt x="16" y="15"/>
                  </a:lnTo>
                  <a:lnTo>
                    <a:pt x="29" y="3"/>
                  </a:lnTo>
                </a:path>
              </a:pathLst>
            </a:custGeom>
            <a:gradFill rotWithShape="0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289" name="Freeform 17"/>
            <p:cNvSpPr>
              <a:spLocks/>
            </p:cNvSpPr>
            <p:nvPr/>
          </p:nvSpPr>
          <p:spPr bwMode="auto">
            <a:xfrm>
              <a:off x="40" y="268"/>
              <a:ext cx="2164" cy="115"/>
            </a:xfrm>
            <a:custGeom>
              <a:avLst/>
              <a:gdLst/>
              <a:ahLst/>
              <a:cxnLst>
                <a:cxn ang="0">
                  <a:pos x="105" y="39"/>
                </a:cxn>
                <a:cxn ang="0">
                  <a:pos x="170" y="39"/>
                </a:cxn>
                <a:cxn ang="0">
                  <a:pos x="221" y="58"/>
                </a:cxn>
                <a:cxn ang="0">
                  <a:pos x="305" y="47"/>
                </a:cxn>
                <a:cxn ang="0">
                  <a:pos x="400" y="41"/>
                </a:cxn>
                <a:cxn ang="0">
                  <a:pos x="466" y="53"/>
                </a:cxn>
                <a:cxn ang="0">
                  <a:pos x="538" y="47"/>
                </a:cxn>
                <a:cxn ang="0">
                  <a:pos x="654" y="50"/>
                </a:cxn>
                <a:cxn ang="0">
                  <a:pos x="728" y="58"/>
                </a:cxn>
                <a:cxn ang="0">
                  <a:pos x="815" y="35"/>
                </a:cxn>
                <a:cxn ang="0">
                  <a:pos x="880" y="56"/>
                </a:cxn>
                <a:cxn ang="0">
                  <a:pos x="968" y="52"/>
                </a:cxn>
                <a:cxn ang="0">
                  <a:pos x="1013" y="56"/>
                </a:cxn>
                <a:cxn ang="0">
                  <a:pos x="1053" y="35"/>
                </a:cxn>
                <a:cxn ang="0">
                  <a:pos x="1105" y="21"/>
                </a:cxn>
                <a:cxn ang="0">
                  <a:pos x="1167" y="19"/>
                </a:cxn>
                <a:cxn ang="0">
                  <a:pos x="1218" y="13"/>
                </a:cxn>
                <a:cxn ang="0">
                  <a:pos x="1265" y="29"/>
                </a:cxn>
                <a:cxn ang="0">
                  <a:pos x="1316" y="41"/>
                </a:cxn>
                <a:cxn ang="0">
                  <a:pos x="1399" y="33"/>
                </a:cxn>
                <a:cxn ang="0">
                  <a:pos x="1436" y="55"/>
                </a:cxn>
                <a:cxn ang="0">
                  <a:pos x="1493" y="58"/>
                </a:cxn>
                <a:cxn ang="0">
                  <a:pos x="1589" y="58"/>
                </a:cxn>
                <a:cxn ang="0">
                  <a:pos x="1647" y="49"/>
                </a:cxn>
                <a:cxn ang="0">
                  <a:pos x="1691" y="53"/>
                </a:cxn>
                <a:cxn ang="0">
                  <a:pos x="1743" y="35"/>
                </a:cxn>
                <a:cxn ang="0">
                  <a:pos x="1817" y="33"/>
                </a:cxn>
                <a:cxn ang="0">
                  <a:pos x="1878" y="13"/>
                </a:cxn>
                <a:cxn ang="0">
                  <a:pos x="1926" y="9"/>
                </a:cxn>
                <a:cxn ang="0">
                  <a:pos x="1988" y="17"/>
                </a:cxn>
                <a:cxn ang="0">
                  <a:pos x="2042" y="1"/>
                </a:cxn>
                <a:cxn ang="0">
                  <a:pos x="2093" y="29"/>
                </a:cxn>
                <a:cxn ang="0">
                  <a:pos x="2150" y="14"/>
                </a:cxn>
                <a:cxn ang="0">
                  <a:pos x="2163" y="114"/>
                </a:cxn>
                <a:cxn ang="0">
                  <a:pos x="893" y="92"/>
                </a:cxn>
                <a:cxn ang="0">
                  <a:pos x="0" y="18"/>
                </a:cxn>
                <a:cxn ang="0">
                  <a:pos x="32" y="31"/>
                </a:cxn>
                <a:cxn ang="0">
                  <a:pos x="75" y="35"/>
                </a:cxn>
              </a:cxnLst>
              <a:rect l="0" t="0" r="r" b="b"/>
              <a:pathLst>
                <a:path w="2164" h="115">
                  <a:moveTo>
                    <a:pt x="75" y="35"/>
                  </a:moveTo>
                  <a:lnTo>
                    <a:pt x="105" y="39"/>
                  </a:lnTo>
                  <a:lnTo>
                    <a:pt x="138" y="35"/>
                  </a:lnTo>
                  <a:lnTo>
                    <a:pt x="170" y="39"/>
                  </a:lnTo>
                  <a:lnTo>
                    <a:pt x="195" y="50"/>
                  </a:lnTo>
                  <a:lnTo>
                    <a:pt x="221" y="58"/>
                  </a:lnTo>
                  <a:lnTo>
                    <a:pt x="266" y="51"/>
                  </a:lnTo>
                  <a:lnTo>
                    <a:pt x="305" y="47"/>
                  </a:lnTo>
                  <a:lnTo>
                    <a:pt x="360" y="47"/>
                  </a:lnTo>
                  <a:lnTo>
                    <a:pt x="400" y="41"/>
                  </a:lnTo>
                  <a:lnTo>
                    <a:pt x="435" y="47"/>
                  </a:lnTo>
                  <a:lnTo>
                    <a:pt x="466" y="53"/>
                  </a:lnTo>
                  <a:lnTo>
                    <a:pt x="494" y="55"/>
                  </a:lnTo>
                  <a:lnTo>
                    <a:pt x="538" y="47"/>
                  </a:lnTo>
                  <a:lnTo>
                    <a:pt x="586" y="47"/>
                  </a:lnTo>
                  <a:lnTo>
                    <a:pt x="654" y="50"/>
                  </a:lnTo>
                  <a:lnTo>
                    <a:pt x="683" y="61"/>
                  </a:lnTo>
                  <a:lnTo>
                    <a:pt x="728" y="58"/>
                  </a:lnTo>
                  <a:lnTo>
                    <a:pt x="773" y="41"/>
                  </a:lnTo>
                  <a:lnTo>
                    <a:pt x="815" y="35"/>
                  </a:lnTo>
                  <a:lnTo>
                    <a:pt x="844" y="41"/>
                  </a:lnTo>
                  <a:lnTo>
                    <a:pt x="880" y="56"/>
                  </a:lnTo>
                  <a:lnTo>
                    <a:pt x="921" y="62"/>
                  </a:lnTo>
                  <a:lnTo>
                    <a:pt x="968" y="52"/>
                  </a:lnTo>
                  <a:lnTo>
                    <a:pt x="989" y="49"/>
                  </a:lnTo>
                  <a:lnTo>
                    <a:pt x="1013" y="56"/>
                  </a:lnTo>
                  <a:lnTo>
                    <a:pt x="1032" y="47"/>
                  </a:lnTo>
                  <a:lnTo>
                    <a:pt x="1053" y="35"/>
                  </a:lnTo>
                  <a:lnTo>
                    <a:pt x="1078" y="24"/>
                  </a:lnTo>
                  <a:lnTo>
                    <a:pt x="1105" y="21"/>
                  </a:lnTo>
                  <a:lnTo>
                    <a:pt x="1136" y="24"/>
                  </a:lnTo>
                  <a:lnTo>
                    <a:pt x="1167" y="19"/>
                  </a:lnTo>
                  <a:lnTo>
                    <a:pt x="1198" y="13"/>
                  </a:lnTo>
                  <a:lnTo>
                    <a:pt x="1218" y="13"/>
                  </a:lnTo>
                  <a:lnTo>
                    <a:pt x="1237" y="15"/>
                  </a:lnTo>
                  <a:lnTo>
                    <a:pt x="1265" y="29"/>
                  </a:lnTo>
                  <a:lnTo>
                    <a:pt x="1293" y="27"/>
                  </a:lnTo>
                  <a:lnTo>
                    <a:pt x="1316" y="41"/>
                  </a:lnTo>
                  <a:lnTo>
                    <a:pt x="1361" y="41"/>
                  </a:lnTo>
                  <a:lnTo>
                    <a:pt x="1399" y="33"/>
                  </a:lnTo>
                  <a:lnTo>
                    <a:pt x="1417" y="44"/>
                  </a:lnTo>
                  <a:lnTo>
                    <a:pt x="1436" y="55"/>
                  </a:lnTo>
                  <a:lnTo>
                    <a:pt x="1462" y="52"/>
                  </a:lnTo>
                  <a:lnTo>
                    <a:pt x="1493" y="58"/>
                  </a:lnTo>
                  <a:lnTo>
                    <a:pt x="1526" y="52"/>
                  </a:lnTo>
                  <a:lnTo>
                    <a:pt x="1589" y="58"/>
                  </a:lnTo>
                  <a:lnTo>
                    <a:pt x="1616" y="64"/>
                  </a:lnTo>
                  <a:lnTo>
                    <a:pt x="1647" y="49"/>
                  </a:lnTo>
                  <a:lnTo>
                    <a:pt x="1667" y="48"/>
                  </a:lnTo>
                  <a:lnTo>
                    <a:pt x="1691" y="53"/>
                  </a:lnTo>
                  <a:lnTo>
                    <a:pt x="1714" y="51"/>
                  </a:lnTo>
                  <a:lnTo>
                    <a:pt x="1743" y="35"/>
                  </a:lnTo>
                  <a:lnTo>
                    <a:pt x="1793" y="31"/>
                  </a:lnTo>
                  <a:lnTo>
                    <a:pt x="1817" y="33"/>
                  </a:lnTo>
                  <a:lnTo>
                    <a:pt x="1842" y="33"/>
                  </a:lnTo>
                  <a:lnTo>
                    <a:pt x="1878" y="13"/>
                  </a:lnTo>
                  <a:lnTo>
                    <a:pt x="1899" y="6"/>
                  </a:lnTo>
                  <a:lnTo>
                    <a:pt x="1926" y="9"/>
                  </a:lnTo>
                  <a:lnTo>
                    <a:pt x="1957" y="29"/>
                  </a:lnTo>
                  <a:lnTo>
                    <a:pt x="1988" y="17"/>
                  </a:lnTo>
                  <a:lnTo>
                    <a:pt x="2017" y="0"/>
                  </a:lnTo>
                  <a:lnTo>
                    <a:pt x="2042" y="1"/>
                  </a:lnTo>
                  <a:lnTo>
                    <a:pt x="2071" y="35"/>
                  </a:lnTo>
                  <a:lnTo>
                    <a:pt x="2093" y="29"/>
                  </a:lnTo>
                  <a:lnTo>
                    <a:pt x="2125" y="15"/>
                  </a:lnTo>
                  <a:lnTo>
                    <a:pt x="2150" y="14"/>
                  </a:lnTo>
                  <a:lnTo>
                    <a:pt x="2163" y="26"/>
                  </a:lnTo>
                  <a:lnTo>
                    <a:pt x="2163" y="114"/>
                  </a:lnTo>
                  <a:lnTo>
                    <a:pt x="909" y="89"/>
                  </a:lnTo>
                  <a:lnTo>
                    <a:pt x="893" y="92"/>
                  </a:lnTo>
                  <a:lnTo>
                    <a:pt x="0" y="82"/>
                  </a:lnTo>
                  <a:lnTo>
                    <a:pt x="0" y="18"/>
                  </a:lnTo>
                  <a:lnTo>
                    <a:pt x="13" y="27"/>
                  </a:lnTo>
                  <a:lnTo>
                    <a:pt x="32" y="31"/>
                  </a:lnTo>
                  <a:lnTo>
                    <a:pt x="56" y="32"/>
                  </a:lnTo>
                  <a:lnTo>
                    <a:pt x="75" y="35"/>
                  </a:lnTo>
                </a:path>
              </a:pathLst>
            </a:custGeom>
            <a:solidFill>
              <a:srgbClr val="003300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290" name="Freeform 18"/>
            <p:cNvSpPr>
              <a:spLocks/>
            </p:cNvSpPr>
            <p:nvPr/>
          </p:nvSpPr>
          <p:spPr bwMode="auto">
            <a:xfrm>
              <a:off x="40" y="307"/>
              <a:ext cx="2164" cy="118"/>
            </a:xfrm>
            <a:custGeom>
              <a:avLst/>
              <a:gdLst/>
              <a:ahLst/>
              <a:cxnLst>
                <a:cxn ang="0">
                  <a:pos x="46" y="116"/>
                </a:cxn>
                <a:cxn ang="0">
                  <a:pos x="2096" y="117"/>
                </a:cxn>
                <a:cxn ang="0">
                  <a:pos x="2137" y="113"/>
                </a:cxn>
                <a:cxn ang="0">
                  <a:pos x="2160" y="98"/>
                </a:cxn>
                <a:cxn ang="0">
                  <a:pos x="2163" y="13"/>
                </a:cxn>
                <a:cxn ang="0">
                  <a:pos x="2134" y="4"/>
                </a:cxn>
                <a:cxn ang="0">
                  <a:pos x="2118" y="32"/>
                </a:cxn>
                <a:cxn ang="0">
                  <a:pos x="2097" y="29"/>
                </a:cxn>
                <a:cxn ang="0">
                  <a:pos x="2054" y="16"/>
                </a:cxn>
                <a:cxn ang="0">
                  <a:pos x="1998" y="20"/>
                </a:cxn>
                <a:cxn ang="0">
                  <a:pos x="1951" y="23"/>
                </a:cxn>
                <a:cxn ang="0">
                  <a:pos x="1910" y="16"/>
                </a:cxn>
                <a:cxn ang="0">
                  <a:pos x="1868" y="25"/>
                </a:cxn>
                <a:cxn ang="0">
                  <a:pos x="1841" y="31"/>
                </a:cxn>
                <a:cxn ang="0">
                  <a:pos x="1776" y="26"/>
                </a:cxn>
                <a:cxn ang="0">
                  <a:pos x="1716" y="22"/>
                </a:cxn>
                <a:cxn ang="0">
                  <a:pos x="1644" y="51"/>
                </a:cxn>
                <a:cxn ang="0">
                  <a:pos x="1589" y="36"/>
                </a:cxn>
                <a:cxn ang="0">
                  <a:pos x="1524" y="35"/>
                </a:cxn>
                <a:cxn ang="0">
                  <a:pos x="1417" y="34"/>
                </a:cxn>
                <a:cxn ang="0">
                  <a:pos x="1367" y="31"/>
                </a:cxn>
                <a:cxn ang="0">
                  <a:pos x="1327" y="22"/>
                </a:cxn>
                <a:cxn ang="0">
                  <a:pos x="1237" y="41"/>
                </a:cxn>
                <a:cxn ang="0">
                  <a:pos x="1159" y="31"/>
                </a:cxn>
                <a:cxn ang="0">
                  <a:pos x="1065" y="36"/>
                </a:cxn>
                <a:cxn ang="0">
                  <a:pos x="988" y="36"/>
                </a:cxn>
                <a:cxn ang="0">
                  <a:pos x="897" y="48"/>
                </a:cxn>
                <a:cxn ang="0">
                  <a:pos x="801" y="42"/>
                </a:cxn>
                <a:cxn ang="0">
                  <a:pos x="692" y="44"/>
                </a:cxn>
                <a:cxn ang="0">
                  <a:pos x="575" y="31"/>
                </a:cxn>
                <a:cxn ang="0">
                  <a:pos x="454" y="22"/>
                </a:cxn>
                <a:cxn ang="0">
                  <a:pos x="371" y="33"/>
                </a:cxn>
                <a:cxn ang="0">
                  <a:pos x="322" y="29"/>
                </a:cxn>
                <a:cxn ang="0">
                  <a:pos x="252" y="34"/>
                </a:cxn>
                <a:cxn ang="0">
                  <a:pos x="176" y="33"/>
                </a:cxn>
                <a:cxn ang="0">
                  <a:pos x="99" y="40"/>
                </a:cxn>
                <a:cxn ang="0">
                  <a:pos x="20" y="35"/>
                </a:cxn>
                <a:cxn ang="0">
                  <a:pos x="2" y="69"/>
                </a:cxn>
                <a:cxn ang="0">
                  <a:pos x="16" y="110"/>
                </a:cxn>
              </a:cxnLst>
              <a:rect l="0" t="0" r="r" b="b"/>
              <a:pathLst>
                <a:path w="2164" h="118">
                  <a:moveTo>
                    <a:pt x="29" y="114"/>
                  </a:moveTo>
                  <a:lnTo>
                    <a:pt x="46" y="116"/>
                  </a:lnTo>
                  <a:lnTo>
                    <a:pt x="66" y="117"/>
                  </a:lnTo>
                  <a:lnTo>
                    <a:pt x="2096" y="117"/>
                  </a:lnTo>
                  <a:lnTo>
                    <a:pt x="2120" y="115"/>
                  </a:lnTo>
                  <a:lnTo>
                    <a:pt x="2137" y="113"/>
                  </a:lnTo>
                  <a:lnTo>
                    <a:pt x="2152" y="106"/>
                  </a:lnTo>
                  <a:lnTo>
                    <a:pt x="2160" y="98"/>
                  </a:lnTo>
                  <a:lnTo>
                    <a:pt x="2163" y="90"/>
                  </a:lnTo>
                  <a:lnTo>
                    <a:pt x="2163" y="13"/>
                  </a:lnTo>
                  <a:lnTo>
                    <a:pt x="2144" y="0"/>
                  </a:lnTo>
                  <a:lnTo>
                    <a:pt x="2134" y="4"/>
                  </a:lnTo>
                  <a:lnTo>
                    <a:pt x="2125" y="17"/>
                  </a:lnTo>
                  <a:lnTo>
                    <a:pt x="2118" y="32"/>
                  </a:lnTo>
                  <a:lnTo>
                    <a:pt x="2109" y="31"/>
                  </a:lnTo>
                  <a:lnTo>
                    <a:pt x="2097" y="29"/>
                  </a:lnTo>
                  <a:lnTo>
                    <a:pt x="2071" y="22"/>
                  </a:lnTo>
                  <a:lnTo>
                    <a:pt x="2054" y="16"/>
                  </a:lnTo>
                  <a:lnTo>
                    <a:pt x="2027" y="13"/>
                  </a:lnTo>
                  <a:lnTo>
                    <a:pt x="1998" y="20"/>
                  </a:lnTo>
                  <a:lnTo>
                    <a:pt x="1970" y="31"/>
                  </a:lnTo>
                  <a:lnTo>
                    <a:pt x="1951" y="23"/>
                  </a:lnTo>
                  <a:lnTo>
                    <a:pt x="1934" y="22"/>
                  </a:lnTo>
                  <a:lnTo>
                    <a:pt x="1910" y="16"/>
                  </a:lnTo>
                  <a:lnTo>
                    <a:pt x="1885" y="18"/>
                  </a:lnTo>
                  <a:lnTo>
                    <a:pt x="1868" y="25"/>
                  </a:lnTo>
                  <a:lnTo>
                    <a:pt x="1861" y="35"/>
                  </a:lnTo>
                  <a:lnTo>
                    <a:pt x="1841" y="31"/>
                  </a:lnTo>
                  <a:lnTo>
                    <a:pt x="1813" y="31"/>
                  </a:lnTo>
                  <a:lnTo>
                    <a:pt x="1776" y="26"/>
                  </a:lnTo>
                  <a:lnTo>
                    <a:pt x="1744" y="35"/>
                  </a:lnTo>
                  <a:lnTo>
                    <a:pt x="1716" y="22"/>
                  </a:lnTo>
                  <a:lnTo>
                    <a:pt x="1679" y="31"/>
                  </a:lnTo>
                  <a:lnTo>
                    <a:pt x="1644" y="51"/>
                  </a:lnTo>
                  <a:lnTo>
                    <a:pt x="1614" y="44"/>
                  </a:lnTo>
                  <a:lnTo>
                    <a:pt x="1589" y="36"/>
                  </a:lnTo>
                  <a:lnTo>
                    <a:pt x="1560" y="32"/>
                  </a:lnTo>
                  <a:lnTo>
                    <a:pt x="1524" y="35"/>
                  </a:lnTo>
                  <a:lnTo>
                    <a:pt x="1467" y="41"/>
                  </a:lnTo>
                  <a:lnTo>
                    <a:pt x="1417" y="34"/>
                  </a:lnTo>
                  <a:lnTo>
                    <a:pt x="1395" y="38"/>
                  </a:lnTo>
                  <a:lnTo>
                    <a:pt x="1367" y="31"/>
                  </a:lnTo>
                  <a:lnTo>
                    <a:pt x="1348" y="23"/>
                  </a:lnTo>
                  <a:lnTo>
                    <a:pt x="1327" y="22"/>
                  </a:lnTo>
                  <a:lnTo>
                    <a:pt x="1287" y="26"/>
                  </a:lnTo>
                  <a:lnTo>
                    <a:pt x="1237" y="41"/>
                  </a:lnTo>
                  <a:lnTo>
                    <a:pt x="1194" y="28"/>
                  </a:lnTo>
                  <a:lnTo>
                    <a:pt x="1159" y="31"/>
                  </a:lnTo>
                  <a:lnTo>
                    <a:pt x="1125" y="48"/>
                  </a:lnTo>
                  <a:lnTo>
                    <a:pt x="1065" y="36"/>
                  </a:lnTo>
                  <a:lnTo>
                    <a:pt x="1019" y="42"/>
                  </a:lnTo>
                  <a:lnTo>
                    <a:pt x="988" y="36"/>
                  </a:lnTo>
                  <a:lnTo>
                    <a:pt x="943" y="39"/>
                  </a:lnTo>
                  <a:lnTo>
                    <a:pt x="897" y="48"/>
                  </a:lnTo>
                  <a:lnTo>
                    <a:pt x="866" y="45"/>
                  </a:lnTo>
                  <a:lnTo>
                    <a:pt x="801" y="42"/>
                  </a:lnTo>
                  <a:lnTo>
                    <a:pt x="760" y="48"/>
                  </a:lnTo>
                  <a:lnTo>
                    <a:pt x="692" y="44"/>
                  </a:lnTo>
                  <a:lnTo>
                    <a:pt x="636" y="39"/>
                  </a:lnTo>
                  <a:lnTo>
                    <a:pt x="575" y="31"/>
                  </a:lnTo>
                  <a:lnTo>
                    <a:pt x="518" y="39"/>
                  </a:lnTo>
                  <a:lnTo>
                    <a:pt x="454" y="22"/>
                  </a:lnTo>
                  <a:lnTo>
                    <a:pt x="404" y="22"/>
                  </a:lnTo>
                  <a:lnTo>
                    <a:pt x="371" y="33"/>
                  </a:lnTo>
                  <a:lnTo>
                    <a:pt x="349" y="24"/>
                  </a:lnTo>
                  <a:lnTo>
                    <a:pt x="322" y="29"/>
                  </a:lnTo>
                  <a:lnTo>
                    <a:pt x="287" y="31"/>
                  </a:lnTo>
                  <a:lnTo>
                    <a:pt x="252" y="34"/>
                  </a:lnTo>
                  <a:lnTo>
                    <a:pt x="211" y="41"/>
                  </a:lnTo>
                  <a:lnTo>
                    <a:pt x="176" y="33"/>
                  </a:lnTo>
                  <a:lnTo>
                    <a:pt x="143" y="37"/>
                  </a:lnTo>
                  <a:lnTo>
                    <a:pt x="99" y="40"/>
                  </a:lnTo>
                  <a:lnTo>
                    <a:pt x="71" y="37"/>
                  </a:lnTo>
                  <a:lnTo>
                    <a:pt x="20" y="35"/>
                  </a:lnTo>
                  <a:lnTo>
                    <a:pt x="0" y="44"/>
                  </a:lnTo>
                  <a:lnTo>
                    <a:pt x="2" y="69"/>
                  </a:lnTo>
                  <a:lnTo>
                    <a:pt x="5" y="91"/>
                  </a:lnTo>
                  <a:lnTo>
                    <a:pt x="16" y="110"/>
                  </a:lnTo>
                  <a:lnTo>
                    <a:pt x="29" y="114"/>
                  </a:lnTo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291" name="Freeform 19"/>
            <p:cNvSpPr>
              <a:spLocks/>
            </p:cNvSpPr>
            <p:nvPr/>
          </p:nvSpPr>
          <p:spPr bwMode="auto">
            <a:xfrm>
              <a:off x="52" y="104"/>
              <a:ext cx="2130" cy="153"/>
            </a:xfrm>
            <a:custGeom>
              <a:avLst/>
              <a:gdLst/>
              <a:ahLst/>
              <a:cxnLst>
                <a:cxn ang="0">
                  <a:pos x="0" y="115"/>
                </a:cxn>
                <a:cxn ang="0">
                  <a:pos x="5" y="122"/>
                </a:cxn>
                <a:cxn ang="0">
                  <a:pos x="9" y="55"/>
                </a:cxn>
                <a:cxn ang="0">
                  <a:pos x="28" y="27"/>
                </a:cxn>
                <a:cxn ang="0">
                  <a:pos x="101" y="24"/>
                </a:cxn>
                <a:cxn ang="0">
                  <a:pos x="243" y="28"/>
                </a:cxn>
                <a:cxn ang="0">
                  <a:pos x="378" y="26"/>
                </a:cxn>
                <a:cxn ang="0">
                  <a:pos x="537" y="28"/>
                </a:cxn>
                <a:cxn ang="0">
                  <a:pos x="645" y="24"/>
                </a:cxn>
                <a:cxn ang="0">
                  <a:pos x="735" y="24"/>
                </a:cxn>
                <a:cxn ang="0">
                  <a:pos x="870" y="31"/>
                </a:cxn>
                <a:cxn ang="0">
                  <a:pos x="968" y="33"/>
                </a:cxn>
                <a:cxn ang="0">
                  <a:pos x="1080" y="28"/>
                </a:cxn>
                <a:cxn ang="0">
                  <a:pos x="1212" y="38"/>
                </a:cxn>
                <a:cxn ang="0">
                  <a:pos x="1316" y="35"/>
                </a:cxn>
                <a:cxn ang="0">
                  <a:pos x="1414" y="30"/>
                </a:cxn>
                <a:cxn ang="0">
                  <a:pos x="1526" y="34"/>
                </a:cxn>
                <a:cxn ang="0">
                  <a:pos x="1621" y="30"/>
                </a:cxn>
                <a:cxn ang="0">
                  <a:pos x="1714" y="27"/>
                </a:cxn>
                <a:cxn ang="0">
                  <a:pos x="1781" y="30"/>
                </a:cxn>
                <a:cxn ang="0">
                  <a:pos x="1914" y="24"/>
                </a:cxn>
                <a:cxn ang="0">
                  <a:pos x="2046" y="31"/>
                </a:cxn>
                <a:cxn ang="0">
                  <a:pos x="2094" y="44"/>
                </a:cxn>
                <a:cxn ang="0">
                  <a:pos x="2115" y="64"/>
                </a:cxn>
                <a:cxn ang="0">
                  <a:pos x="2129" y="117"/>
                </a:cxn>
                <a:cxn ang="0">
                  <a:pos x="2129" y="39"/>
                </a:cxn>
                <a:cxn ang="0">
                  <a:pos x="2120" y="15"/>
                </a:cxn>
                <a:cxn ang="0">
                  <a:pos x="1974" y="5"/>
                </a:cxn>
                <a:cxn ang="0">
                  <a:pos x="1856" y="1"/>
                </a:cxn>
                <a:cxn ang="0">
                  <a:pos x="1774" y="3"/>
                </a:cxn>
                <a:cxn ang="0">
                  <a:pos x="1658" y="7"/>
                </a:cxn>
                <a:cxn ang="0">
                  <a:pos x="1453" y="5"/>
                </a:cxn>
                <a:cxn ang="0">
                  <a:pos x="1312" y="6"/>
                </a:cxn>
                <a:cxn ang="0">
                  <a:pos x="1212" y="5"/>
                </a:cxn>
                <a:cxn ang="0">
                  <a:pos x="1135" y="4"/>
                </a:cxn>
                <a:cxn ang="0">
                  <a:pos x="1000" y="5"/>
                </a:cxn>
                <a:cxn ang="0">
                  <a:pos x="837" y="6"/>
                </a:cxn>
                <a:cxn ang="0">
                  <a:pos x="652" y="4"/>
                </a:cxn>
                <a:cxn ang="0">
                  <a:pos x="569" y="2"/>
                </a:cxn>
                <a:cxn ang="0">
                  <a:pos x="431" y="2"/>
                </a:cxn>
                <a:cxn ang="0">
                  <a:pos x="256" y="2"/>
                </a:cxn>
                <a:cxn ang="0">
                  <a:pos x="107" y="0"/>
                </a:cxn>
                <a:cxn ang="0">
                  <a:pos x="34" y="1"/>
                </a:cxn>
                <a:cxn ang="0">
                  <a:pos x="5" y="17"/>
                </a:cxn>
                <a:cxn ang="0">
                  <a:pos x="0" y="53"/>
                </a:cxn>
              </a:cxnLst>
              <a:rect l="0" t="0" r="r" b="b"/>
              <a:pathLst>
                <a:path w="2130" h="153">
                  <a:moveTo>
                    <a:pt x="0" y="74"/>
                  </a:moveTo>
                  <a:lnTo>
                    <a:pt x="0" y="115"/>
                  </a:lnTo>
                  <a:lnTo>
                    <a:pt x="0" y="152"/>
                  </a:lnTo>
                  <a:lnTo>
                    <a:pt x="5" y="122"/>
                  </a:lnTo>
                  <a:lnTo>
                    <a:pt x="7" y="98"/>
                  </a:lnTo>
                  <a:lnTo>
                    <a:pt x="9" y="55"/>
                  </a:lnTo>
                  <a:lnTo>
                    <a:pt x="15" y="34"/>
                  </a:lnTo>
                  <a:lnTo>
                    <a:pt x="28" y="27"/>
                  </a:lnTo>
                  <a:lnTo>
                    <a:pt x="60" y="22"/>
                  </a:lnTo>
                  <a:lnTo>
                    <a:pt x="101" y="24"/>
                  </a:lnTo>
                  <a:lnTo>
                    <a:pt x="200" y="24"/>
                  </a:lnTo>
                  <a:lnTo>
                    <a:pt x="243" y="28"/>
                  </a:lnTo>
                  <a:lnTo>
                    <a:pt x="306" y="24"/>
                  </a:lnTo>
                  <a:lnTo>
                    <a:pt x="378" y="26"/>
                  </a:lnTo>
                  <a:lnTo>
                    <a:pt x="431" y="25"/>
                  </a:lnTo>
                  <a:lnTo>
                    <a:pt x="537" y="28"/>
                  </a:lnTo>
                  <a:lnTo>
                    <a:pt x="574" y="27"/>
                  </a:lnTo>
                  <a:lnTo>
                    <a:pt x="645" y="24"/>
                  </a:lnTo>
                  <a:lnTo>
                    <a:pt x="669" y="29"/>
                  </a:lnTo>
                  <a:lnTo>
                    <a:pt x="735" y="24"/>
                  </a:lnTo>
                  <a:lnTo>
                    <a:pt x="836" y="27"/>
                  </a:lnTo>
                  <a:lnTo>
                    <a:pt x="870" y="31"/>
                  </a:lnTo>
                  <a:lnTo>
                    <a:pt x="923" y="28"/>
                  </a:lnTo>
                  <a:lnTo>
                    <a:pt x="968" y="33"/>
                  </a:lnTo>
                  <a:lnTo>
                    <a:pt x="1006" y="33"/>
                  </a:lnTo>
                  <a:lnTo>
                    <a:pt x="1080" y="28"/>
                  </a:lnTo>
                  <a:lnTo>
                    <a:pt x="1150" y="31"/>
                  </a:lnTo>
                  <a:lnTo>
                    <a:pt x="1212" y="38"/>
                  </a:lnTo>
                  <a:lnTo>
                    <a:pt x="1232" y="39"/>
                  </a:lnTo>
                  <a:lnTo>
                    <a:pt x="1316" y="35"/>
                  </a:lnTo>
                  <a:lnTo>
                    <a:pt x="1395" y="32"/>
                  </a:lnTo>
                  <a:lnTo>
                    <a:pt x="1414" y="30"/>
                  </a:lnTo>
                  <a:lnTo>
                    <a:pt x="1444" y="31"/>
                  </a:lnTo>
                  <a:lnTo>
                    <a:pt x="1526" y="34"/>
                  </a:lnTo>
                  <a:lnTo>
                    <a:pt x="1589" y="29"/>
                  </a:lnTo>
                  <a:lnTo>
                    <a:pt x="1621" y="30"/>
                  </a:lnTo>
                  <a:lnTo>
                    <a:pt x="1672" y="31"/>
                  </a:lnTo>
                  <a:lnTo>
                    <a:pt x="1714" y="27"/>
                  </a:lnTo>
                  <a:lnTo>
                    <a:pt x="1743" y="24"/>
                  </a:lnTo>
                  <a:lnTo>
                    <a:pt x="1781" y="30"/>
                  </a:lnTo>
                  <a:lnTo>
                    <a:pt x="1861" y="32"/>
                  </a:lnTo>
                  <a:lnTo>
                    <a:pt x="1914" y="24"/>
                  </a:lnTo>
                  <a:lnTo>
                    <a:pt x="1991" y="31"/>
                  </a:lnTo>
                  <a:lnTo>
                    <a:pt x="2046" y="31"/>
                  </a:lnTo>
                  <a:lnTo>
                    <a:pt x="2075" y="31"/>
                  </a:lnTo>
                  <a:lnTo>
                    <a:pt x="2094" y="44"/>
                  </a:lnTo>
                  <a:lnTo>
                    <a:pt x="2106" y="51"/>
                  </a:lnTo>
                  <a:lnTo>
                    <a:pt x="2115" y="64"/>
                  </a:lnTo>
                  <a:lnTo>
                    <a:pt x="2122" y="87"/>
                  </a:lnTo>
                  <a:lnTo>
                    <a:pt x="2129" y="117"/>
                  </a:lnTo>
                  <a:lnTo>
                    <a:pt x="2129" y="55"/>
                  </a:lnTo>
                  <a:lnTo>
                    <a:pt x="2129" y="39"/>
                  </a:lnTo>
                  <a:lnTo>
                    <a:pt x="2125" y="28"/>
                  </a:lnTo>
                  <a:lnTo>
                    <a:pt x="2120" y="15"/>
                  </a:lnTo>
                  <a:lnTo>
                    <a:pt x="2090" y="7"/>
                  </a:lnTo>
                  <a:lnTo>
                    <a:pt x="1974" y="5"/>
                  </a:lnTo>
                  <a:lnTo>
                    <a:pt x="1947" y="1"/>
                  </a:lnTo>
                  <a:lnTo>
                    <a:pt x="1856" y="1"/>
                  </a:lnTo>
                  <a:lnTo>
                    <a:pt x="1829" y="3"/>
                  </a:lnTo>
                  <a:lnTo>
                    <a:pt x="1774" y="3"/>
                  </a:lnTo>
                  <a:lnTo>
                    <a:pt x="1733" y="2"/>
                  </a:lnTo>
                  <a:lnTo>
                    <a:pt x="1658" y="7"/>
                  </a:lnTo>
                  <a:lnTo>
                    <a:pt x="1502" y="3"/>
                  </a:lnTo>
                  <a:lnTo>
                    <a:pt x="1453" y="5"/>
                  </a:lnTo>
                  <a:lnTo>
                    <a:pt x="1367" y="9"/>
                  </a:lnTo>
                  <a:lnTo>
                    <a:pt x="1312" y="6"/>
                  </a:lnTo>
                  <a:lnTo>
                    <a:pt x="1257" y="5"/>
                  </a:lnTo>
                  <a:lnTo>
                    <a:pt x="1212" y="5"/>
                  </a:lnTo>
                  <a:lnTo>
                    <a:pt x="1164" y="8"/>
                  </a:lnTo>
                  <a:lnTo>
                    <a:pt x="1135" y="4"/>
                  </a:lnTo>
                  <a:lnTo>
                    <a:pt x="1031" y="5"/>
                  </a:lnTo>
                  <a:lnTo>
                    <a:pt x="1000" y="5"/>
                  </a:lnTo>
                  <a:lnTo>
                    <a:pt x="945" y="4"/>
                  </a:lnTo>
                  <a:lnTo>
                    <a:pt x="837" y="6"/>
                  </a:lnTo>
                  <a:lnTo>
                    <a:pt x="741" y="4"/>
                  </a:lnTo>
                  <a:lnTo>
                    <a:pt x="652" y="4"/>
                  </a:lnTo>
                  <a:lnTo>
                    <a:pt x="610" y="5"/>
                  </a:lnTo>
                  <a:lnTo>
                    <a:pt x="569" y="2"/>
                  </a:lnTo>
                  <a:lnTo>
                    <a:pt x="535" y="2"/>
                  </a:lnTo>
                  <a:lnTo>
                    <a:pt x="431" y="2"/>
                  </a:lnTo>
                  <a:lnTo>
                    <a:pt x="312" y="4"/>
                  </a:lnTo>
                  <a:lnTo>
                    <a:pt x="256" y="2"/>
                  </a:lnTo>
                  <a:lnTo>
                    <a:pt x="190" y="4"/>
                  </a:lnTo>
                  <a:lnTo>
                    <a:pt x="107" y="0"/>
                  </a:lnTo>
                  <a:lnTo>
                    <a:pt x="56" y="0"/>
                  </a:lnTo>
                  <a:lnTo>
                    <a:pt x="34" y="1"/>
                  </a:lnTo>
                  <a:lnTo>
                    <a:pt x="19" y="5"/>
                  </a:lnTo>
                  <a:lnTo>
                    <a:pt x="5" y="17"/>
                  </a:lnTo>
                  <a:lnTo>
                    <a:pt x="1" y="35"/>
                  </a:lnTo>
                  <a:lnTo>
                    <a:pt x="0" y="53"/>
                  </a:lnTo>
                  <a:lnTo>
                    <a:pt x="0" y="74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292" name="Freeform 20"/>
            <p:cNvSpPr>
              <a:spLocks/>
            </p:cNvSpPr>
            <p:nvPr/>
          </p:nvSpPr>
          <p:spPr bwMode="auto">
            <a:xfrm>
              <a:off x="57" y="347"/>
              <a:ext cx="2128" cy="62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6" y="12"/>
                </a:cxn>
                <a:cxn ang="0">
                  <a:pos x="8" y="39"/>
                </a:cxn>
                <a:cxn ang="0">
                  <a:pos x="27" y="49"/>
                </a:cxn>
                <a:cxn ang="0">
                  <a:pos x="59" y="47"/>
                </a:cxn>
                <a:cxn ang="0">
                  <a:pos x="110" y="47"/>
                </a:cxn>
                <a:cxn ang="0">
                  <a:pos x="162" y="48"/>
                </a:cxn>
                <a:cxn ang="0">
                  <a:pos x="192" y="49"/>
                </a:cxn>
                <a:cxn ang="0">
                  <a:pos x="248" y="46"/>
                </a:cxn>
                <a:cxn ang="0">
                  <a:pos x="327" y="49"/>
                </a:cxn>
                <a:cxn ang="0">
                  <a:pos x="413" y="49"/>
                </a:cxn>
                <a:cxn ang="0">
                  <a:pos x="479" y="50"/>
                </a:cxn>
                <a:cxn ang="0">
                  <a:pos x="517" y="50"/>
                </a:cxn>
                <a:cxn ang="0">
                  <a:pos x="645" y="51"/>
                </a:cxn>
                <a:cxn ang="0">
                  <a:pos x="725" y="47"/>
                </a:cxn>
                <a:cxn ang="0">
                  <a:pos x="805" y="48"/>
                </a:cxn>
                <a:cxn ang="0">
                  <a:pos x="869" y="48"/>
                </a:cxn>
                <a:cxn ang="0">
                  <a:pos x="968" y="47"/>
                </a:cxn>
                <a:cxn ang="0">
                  <a:pos x="1044" y="44"/>
                </a:cxn>
                <a:cxn ang="0">
                  <a:pos x="1157" y="45"/>
                </a:cxn>
                <a:cxn ang="0">
                  <a:pos x="1295" y="47"/>
                </a:cxn>
                <a:cxn ang="0">
                  <a:pos x="1377" y="44"/>
                </a:cxn>
                <a:cxn ang="0">
                  <a:pos x="1412" y="48"/>
                </a:cxn>
                <a:cxn ang="0">
                  <a:pos x="1519" y="48"/>
                </a:cxn>
                <a:cxn ang="0">
                  <a:pos x="1606" y="48"/>
                </a:cxn>
                <a:cxn ang="0">
                  <a:pos x="1636" y="46"/>
                </a:cxn>
                <a:cxn ang="0">
                  <a:pos x="1686" y="49"/>
                </a:cxn>
                <a:cxn ang="0">
                  <a:pos x="1712" y="49"/>
                </a:cxn>
                <a:cxn ang="0">
                  <a:pos x="1782" y="49"/>
                </a:cxn>
                <a:cxn ang="0">
                  <a:pos x="1841" y="47"/>
                </a:cxn>
                <a:cxn ang="0">
                  <a:pos x="1937" y="45"/>
                </a:cxn>
                <a:cxn ang="0">
                  <a:pos x="2072" y="45"/>
                </a:cxn>
                <a:cxn ang="0">
                  <a:pos x="2104" y="40"/>
                </a:cxn>
                <a:cxn ang="0">
                  <a:pos x="2120" y="26"/>
                </a:cxn>
                <a:cxn ang="0">
                  <a:pos x="2127" y="39"/>
                </a:cxn>
                <a:cxn ang="0">
                  <a:pos x="2124" y="49"/>
                </a:cxn>
                <a:cxn ang="0">
                  <a:pos x="2107" y="58"/>
                </a:cxn>
                <a:cxn ang="0">
                  <a:pos x="1972" y="58"/>
                </a:cxn>
                <a:cxn ang="0">
                  <a:pos x="1854" y="60"/>
                </a:cxn>
                <a:cxn ang="0">
                  <a:pos x="1800" y="61"/>
                </a:cxn>
                <a:cxn ang="0">
                  <a:pos x="1739" y="61"/>
                </a:cxn>
                <a:cxn ang="0">
                  <a:pos x="1628" y="57"/>
                </a:cxn>
                <a:cxn ang="0">
                  <a:pos x="1493" y="56"/>
                </a:cxn>
                <a:cxn ang="0">
                  <a:pos x="1382" y="58"/>
                </a:cxn>
                <a:cxn ang="0">
                  <a:pos x="1310" y="58"/>
                </a:cxn>
                <a:cxn ang="0">
                  <a:pos x="1256" y="58"/>
                </a:cxn>
                <a:cxn ang="0">
                  <a:pos x="1212" y="59"/>
                </a:cxn>
                <a:cxn ang="0">
                  <a:pos x="1163" y="57"/>
                </a:cxn>
                <a:cxn ang="0">
                  <a:pos x="1106" y="60"/>
                </a:cxn>
                <a:cxn ang="0">
                  <a:pos x="1030" y="59"/>
                </a:cxn>
                <a:cxn ang="0">
                  <a:pos x="971" y="59"/>
                </a:cxn>
                <a:cxn ang="0">
                  <a:pos x="885" y="61"/>
                </a:cxn>
                <a:cxn ang="0">
                  <a:pos x="784" y="61"/>
                </a:cxn>
                <a:cxn ang="0">
                  <a:pos x="692" y="61"/>
                </a:cxn>
                <a:cxn ang="0">
                  <a:pos x="609" y="58"/>
                </a:cxn>
                <a:cxn ang="0">
                  <a:pos x="534" y="59"/>
                </a:cxn>
                <a:cxn ang="0">
                  <a:pos x="401" y="60"/>
                </a:cxn>
                <a:cxn ang="0">
                  <a:pos x="256" y="59"/>
                </a:cxn>
                <a:cxn ang="0">
                  <a:pos x="19" y="58"/>
                </a:cxn>
                <a:cxn ang="0">
                  <a:pos x="1" y="46"/>
                </a:cxn>
                <a:cxn ang="0">
                  <a:pos x="0" y="31"/>
                </a:cxn>
              </a:cxnLst>
              <a:rect l="0" t="0" r="r" b="b"/>
              <a:pathLst>
                <a:path w="2128" h="62">
                  <a:moveTo>
                    <a:pt x="0" y="31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6" y="12"/>
                  </a:lnTo>
                  <a:lnTo>
                    <a:pt x="7" y="21"/>
                  </a:lnTo>
                  <a:lnTo>
                    <a:pt x="8" y="39"/>
                  </a:lnTo>
                  <a:lnTo>
                    <a:pt x="15" y="47"/>
                  </a:lnTo>
                  <a:lnTo>
                    <a:pt x="27" y="49"/>
                  </a:lnTo>
                  <a:lnTo>
                    <a:pt x="40" y="47"/>
                  </a:lnTo>
                  <a:lnTo>
                    <a:pt x="59" y="47"/>
                  </a:lnTo>
                  <a:lnTo>
                    <a:pt x="91" y="46"/>
                  </a:lnTo>
                  <a:lnTo>
                    <a:pt x="110" y="47"/>
                  </a:lnTo>
                  <a:lnTo>
                    <a:pt x="127" y="47"/>
                  </a:lnTo>
                  <a:lnTo>
                    <a:pt x="162" y="48"/>
                  </a:lnTo>
                  <a:lnTo>
                    <a:pt x="175" y="48"/>
                  </a:lnTo>
                  <a:lnTo>
                    <a:pt x="192" y="49"/>
                  </a:lnTo>
                  <a:lnTo>
                    <a:pt x="219" y="47"/>
                  </a:lnTo>
                  <a:lnTo>
                    <a:pt x="248" y="46"/>
                  </a:lnTo>
                  <a:lnTo>
                    <a:pt x="284" y="45"/>
                  </a:lnTo>
                  <a:lnTo>
                    <a:pt x="327" y="49"/>
                  </a:lnTo>
                  <a:lnTo>
                    <a:pt x="383" y="50"/>
                  </a:lnTo>
                  <a:lnTo>
                    <a:pt x="413" y="49"/>
                  </a:lnTo>
                  <a:lnTo>
                    <a:pt x="431" y="50"/>
                  </a:lnTo>
                  <a:lnTo>
                    <a:pt x="479" y="50"/>
                  </a:lnTo>
                  <a:lnTo>
                    <a:pt x="496" y="47"/>
                  </a:lnTo>
                  <a:lnTo>
                    <a:pt x="517" y="50"/>
                  </a:lnTo>
                  <a:lnTo>
                    <a:pt x="574" y="49"/>
                  </a:lnTo>
                  <a:lnTo>
                    <a:pt x="645" y="51"/>
                  </a:lnTo>
                  <a:lnTo>
                    <a:pt x="669" y="49"/>
                  </a:lnTo>
                  <a:lnTo>
                    <a:pt x="725" y="47"/>
                  </a:lnTo>
                  <a:lnTo>
                    <a:pt x="762" y="46"/>
                  </a:lnTo>
                  <a:lnTo>
                    <a:pt x="805" y="48"/>
                  </a:lnTo>
                  <a:lnTo>
                    <a:pt x="835" y="49"/>
                  </a:lnTo>
                  <a:lnTo>
                    <a:pt x="869" y="48"/>
                  </a:lnTo>
                  <a:lnTo>
                    <a:pt x="929" y="50"/>
                  </a:lnTo>
                  <a:lnTo>
                    <a:pt x="968" y="47"/>
                  </a:lnTo>
                  <a:lnTo>
                    <a:pt x="1005" y="47"/>
                  </a:lnTo>
                  <a:lnTo>
                    <a:pt x="1044" y="44"/>
                  </a:lnTo>
                  <a:lnTo>
                    <a:pt x="1093" y="47"/>
                  </a:lnTo>
                  <a:lnTo>
                    <a:pt x="1157" y="45"/>
                  </a:lnTo>
                  <a:lnTo>
                    <a:pt x="1230" y="45"/>
                  </a:lnTo>
                  <a:lnTo>
                    <a:pt x="1295" y="47"/>
                  </a:lnTo>
                  <a:lnTo>
                    <a:pt x="1334" y="43"/>
                  </a:lnTo>
                  <a:lnTo>
                    <a:pt x="1377" y="44"/>
                  </a:lnTo>
                  <a:lnTo>
                    <a:pt x="1394" y="47"/>
                  </a:lnTo>
                  <a:lnTo>
                    <a:pt x="1412" y="48"/>
                  </a:lnTo>
                  <a:lnTo>
                    <a:pt x="1469" y="47"/>
                  </a:lnTo>
                  <a:lnTo>
                    <a:pt x="1519" y="48"/>
                  </a:lnTo>
                  <a:lnTo>
                    <a:pt x="1587" y="49"/>
                  </a:lnTo>
                  <a:lnTo>
                    <a:pt x="1606" y="48"/>
                  </a:lnTo>
                  <a:lnTo>
                    <a:pt x="1619" y="48"/>
                  </a:lnTo>
                  <a:lnTo>
                    <a:pt x="1636" y="46"/>
                  </a:lnTo>
                  <a:lnTo>
                    <a:pt x="1670" y="48"/>
                  </a:lnTo>
                  <a:lnTo>
                    <a:pt x="1686" y="49"/>
                  </a:lnTo>
                  <a:lnTo>
                    <a:pt x="1698" y="47"/>
                  </a:lnTo>
                  <a:lnTo>
                    <a:pt x="1712" y="49"/>
                  </a:lnTo>
                  <a:lnTo>
                    <a:pt x="1739" y="47"/>
                  </a:lnTo>
                  <a:lnTo>
                    <a:pt x="1782" y="49"/>
                  </a:lnTo>
                  <a:lnTo>
                    <a:pt x="1824" y="45"/>
                  </a:lnTo>
                  <a:lnTo>
                    <a:pt x="1841" y="47"/>
                  </a:lnTo>
                  <a:lnTo>
                    <a:pt x="1859" y="47"/>
                  </a:lnTo>
                  <a:lnTo>
                    <a:pt x="1937" y="45"/>
                  </a:lnTo>
                  <a:lnTo>
                    <a:pt x="2013" y="47"/>
                  </a:lnTo>
                  <a:lnTo>
                    <a:pt x="2072" y="45"/>
                  </a:lnTo>
                  <a:lnTo>
                    <a:pt x="2092" y="43"/>
                  </a:lnTo>
                  <a:lnTo>
                    <a:pt x="2104" y="40"/>
                  </a:lnTo>
                  <a:lnTo>
                    <a:pt x="2113" y="34"/>
                  </a:lnTo>
                  <a:lnTo>
                    <a:pt x="2120" y="26"/>
                  </a:lnTo>
                  <a:lnTo>
                    <a:pt x="2127" y="13"/>
                  </a:lnTo>
                  <a:lnTo>
                    <a:pt x="2127" y="39"/>
                  </a:lnTo>
                  <a:lnTo>
                    <a:pt x="2127" y="45"/>
                  </a:lnTo>
                  <a:lnTo>
                    <a:pt x="2124" y="49"/>
                  </a:lnTo>
                  <a:lnTo>
                    <a:pt x="2118" y="54"/>
                  </a:lnTo>
                  <a:lnTo>
                    <a:pt x="2107" y="58"/>
                  </a:lnTo>
                  <a:lnTo>
                    <a:pt x="2029" y="61"/>
                  </a:lnTo>
                  <a:lnTo>
                    <a:pt x="1972" y="58"/>
                  </a:lnTo>
                  <a:lnTo>
                    <a:pt x="1945" y="60"/>
                  </a:lnTo>
                  <a:lnTo>
                    <a:pt x="1854" y="60"/>
                  </a:lnTo>
                  <a:lnTo>
                    <a:pt x="1828" y="59"/>
                  </a:lnTo>
                  <a:lnTo>
                    <a:pt x="1800" y="61"/>
                  </a:lnTo>
                  <a:lnTo>
                    <a:pt x="1772" y="59"/>
                  </a:lnTo>
                  <a:lnTo>
                    <a:pt x="1739" y="61"/>
                  </a:lnTo>
                  <a:lnTo>
                    <a:pt x="1653" y="60"/>
                  </a:lnTo>
                  <a:lnTo>
                    <a:pt x="1628" y="57"/>
                  </a:lnTo>
                  <a:lnTo>
                    <a:pt x="1547" y="60"/>
                  </a:lnTo>
                  <a:lnTo>
                    <a:pt x="1493" y="56"/>
                  </a:lnTo>
                  <a:lnTo>
                    <a:pt x="1430" y="60"/>
                  </a:lnTo>
                  <a:lnTo>
                    <a:pt x="1382" y="58"/>
                  </a:lnTo>
                  <a:lnTo>
                    <a:pt x="1336" y="60"/>
                  </a:lnTo>
                  <a:lnTo>
                    <a:pt x="1310" y="58"/>
                  </a:lnTo>
                  <a:lnTo>
                    <a:pt x="1287" y="58"/>
                  </a:lnTo>
                  <a:lnTo>
                    <a:pt x="1256" y="58"/>
                  </a:lnTo>
                  <a:lnTo>
                    <a:pt x="1235" y="57"/>
                  </a:lnTo>
                  <a:lnTo>
                    <a:pt x="1212" y="59"/>
                  </a:lnTo>
                  <a:lnTo>
                    <a:pt x="1188" y="57"/>
                  </a:lnTo>
                  <a:lnTo>
                    <a:pt x="1163" y="57"/>
                  </a:lnTo>
                  <a:lnTo>
                    <a:pt x="1134" y="59"/>
                  </a:lnTo>
                  <a:lnTo>
                    <a:pt x="1106" y="60"/>
                  </a:lnTo>
                  <a:lnTo>
                    <a:pt x="1075" y="60"/>
                  </a:lnTo>
                  <a:lnTo>
                    <a:pt x="1030" y="59"/>
                  </a:lnTo>
                  <a:lnTo>
                    <a:pt x="998" y="60"/>
                  </a:lnTo>
                  <a:lnTo>
                    <a:pt x="971" y="59"/>
                  </a:lnTo>
                  <a:lnTo>
                    <a:pt x="945" y="59"/>
                  </a:lnTo>
                  <a:lnTo>
                    <a:pt x="885" y="61"/>
                  </a:lnTo>
                  <a:lnTo>
                    <a:pt x="837" y="58"/>
                  </a:lnTo>
                  <a:lnTo>
                    <a:pt x="784" y="61"/>
                  </a:lnTo>
                  <a:lnTo>
                    <a:pt x="740" y="59"/>
                  </a:lnTo>
                  <a:lnTo>
                    <a:pt x="692" y="61"/>
                  </a:lnTo>
                  <a:lnTo>
                    <a:pt x="652" y="59"/>
                  </a:lnTo>
                  <a:lnTo>
                    <a:pt x="609" y="58"/>
                  </a:lnTo>
                  <a:lnTo>
                    <a:pt x="569" y="59"/>
                  </a:lnTo>
                  <a:lnTo>
                    <a:pt x="534" y="59"/>
                  </a:lnTo>
                  <a:lnTo>
                    <a:pt x="431" y="59"/>
                  </a:lnTo>
                  <a:lnTo>
                    <a:pt x="401" y="60"/>
                  </a:lnTo>
                  <a:lnTo>
                    <a:pt x="311" y="59"/>
                  </a:lnTo>
                  <a:lnTo>
                    <a:pt x="256" y="59"/>
                  </a:lnTo>
                  <a:lnTo>
                    <a:pt x="103" y="58"/>
                  </a:lnTo>
                  <a:lnTo>
                    <a:pt x="19" y="58"/>
                  </a:lnTo>
                  <a:lnTo>
                    <a:pt x="4" y="54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5646738" y="153988"/>
            <a:ext cx="3435350" cy="552450"/>
            <a:chOff x="3557" y="97"/>
            <a:chExt cx="2164" cy="348"/>
          </a:xfrm>
        </p:grpSpPr>
        <p:sp>
          <p:nvSpPr>
            <p:cNvPr id="54294" name="Freeform 22"/>
            <p:cNvSpPr>
              <a:spLocks/>
            </p:cNvSpPr>
            <p:nvPr/>
          </p:nvSpPr>
          <p:spPr bwMode="auto">
            <a:xfrm>
              <a:off x="3557" y="97"/>
              <a:ext cx="2164" cy="284"/>
            </a:xfrm>
            <a:custGeom>
              <a:avLst/>
              <a:gdLst/>
              <a:ahLst/>
              <a:cxnLst>
                <a:cxn ang="0">
                  <a:pos x="29" y="4"/>
                </a:cxn>
                <a:cxn ang="0">
                  <a:pos x="46" y="0"/>
                </a:cxn>
                <a:cxn ang="0">
                  <a:pos x="2096" y="0"/>
                </a:cxn>
                <a:cxn ang="0">
                  <a:pos x="2120" y="3"/>
                </a:cxn>
                <a:cxn ang="0">
                  <a:pos x="2137" y="10"/>
                </a:cxn>
                <a:cxn ang="0">
                  <a:pos x="2152" y="28"/>
                </a:cxn>
                <a:cxn ang="0">
                  <a:pos x="2160" y="49"/>
                </a:cxn>
                <a:cxn ang="0">
                  <a:pos x="2163" y="73"/>
                </a:cxn>
                <a:cxn ang="0">
                  <a:pos x="2163" y="283"/>
                </a:cxn>
                <a:cxn ang="0">
                  <a:pos x="81" y="283"/>
                </a:cxn>
                <a:cxn ang="0">
                  <a:pos x="0" y="283"/>
                </a:cxn>
                <a:cxn ang="0">
                  <a:pos x="0" y="87"/>
                </a:cxn>
                <a:cxn ang="0">
                  <a:pos x="1" y="59"/>
                </a:cxn>
                <a:cxn ang="0">
                  <a:pos x="9" y="31"/>
                </a:cxn>
                <a:cxn ang="0">
                  <a:pos x="16" y="16"/>
                </a:cxn>
                <a:cxn ang="0">
                  <a:pos x="29" y="4"/>
                </a:cxn>
              </a:cxnLst>
              <a:rect l="0" t="0" r="r" b="b"/>
              <a:pathLst>
                <a:path w="2164" h="284">
                  <a:moveTo>
                    <a:pt x="29" y="4"/>
                  </a:moveTo>
                  <a:lnTo>
                    <a:pt x="46" y="0"/>
                  </a:lnTo>
                  <a:lnTo>
                    <a:pt x="2096" y="0"/>
                  </a:lnTo>
                  <a:lnTo>
                    <a:pt x="2120" y="3"/>
                  </a:lnTo>
                  <a:lnTo>
                    <a:pt x="2137" y="10"/>
                  </a:lnTo>
                  <a:lnTo>
                    <a:pt x="2152" y="28"/>
                  </a:lnTo>
                  <a:lnTo>
                    <a:pt x="2160" y="49"/>
                  </a:lnTo>
                  <a:lnTo>
                    <a:pt x="2163" y="73"/>
                  </a:lnTo>
                  <a:lnTo>
                    <a:pt x="2163" y="283"/>
                  </a:lnTo>
                  <a:lnTo>
                    <a:pt x="81" y="283"/>
                  </a:lnTo>
                  <a:lnTo>
                    <a:pt x="0" y="283"/>
                  </a:lnTo>
                  <a:lnTo>
                    <a:pt x="0" y="87"/>
                  </a:lnTo>
                  <a:lnTo>
                    <a:pt x="1" y="59"/>
                  </a:lnTo>
                  <a:lnTo>
                    <a:pt x="9" y="31"/>
                  </a:lnTo>
                  <a:lnTo>
                    <a:pt x="16" y="16"/>
                  </a:lnTo>
                  <a:lnTo>
                    <a:pt x="29" y="4"/>
                  </a:lnTo>
                </a:path>
              </a:pathLst>
            </a:custGeom>
            <a:gradFill rotWithShape="0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295" name="Freeform 23"/>
            <p:cNvSpPr>
              <a:spLocks/>
            </p:cNvSpPr>
            <p:nvPr/>
          </p:nvSpPr>
          <p:spPr bwMode="auto">
            <a:xfrm>
              <a:off x="3557" y="278"/>
              <a:ext cx="2164" cy="123"/>
            </a:xfrm>
            <a:custGeom>
              <a:avLst/>
              <a:gdLst/>
              <a:ahLst/>
              <a:cxnLst>
                <a:cxn ang="0">
                  <a:pos x="105" y="42"/>
                </a:cxn>
                <a:cxn ang="0">
                  <a:pos x="170" y="42"/>
                </a:cxn>
                <a:cxn ang="0">
                  <a:pos x="221" y="63"/>
                </a:cxn>
                <a:cxn ang="0">
                  <a:pos x="305" y="50"/>
                </a:cxn>
                <a:cxn ang="0">
                  <a:pos x="400" y="44"/>
                </a:cxn>
                <a:cxn ang="0">
                  <a:pos x="466" y="57"/>
                </a:cxn>
                <a:cxn ang="0">
                  <a:pos x="538" y="50"/>
                </a:cxn>
                <a:cxn ang="0">
                  <a:pos x="654" y="54"/>
                </a:cxn>
                <a:cxn ang="0">
                  <a:pos x="728" y="63"/>
                </a:cxn>
                <a:cxn ang="0">
                  <a:pos x="815" y="38"/>
                </a:cxn>
                <a:cxn ang="0">
                  <a:pos x="880" y="60"/>
                </a:cxn>
                <a:cxn ang="0">
                  <a:pos x="968" y="56"/>
                </a:cxn>
                <a:cxn ang="0">
                  <a:pos x="1013" y="60"/>
                </a:cxn>
                <a:cxn ang="0">
                  <a:pos x="1053" y="38"/>
                </a:cxn>
                <a:cxn ang="0">
                  <a:pos x="1105" y="22"/>
                </a:cxn>
                <a:cxn ang="0">
                  <a:pos x="1167" y="21"/>
                </a:cxn>
                <a:cxn ang="0">
                  <a:pos x="1218" y="14"/>
                </a:cxn>
                <a:cxn ang="0">
                  <a:pos x="1265" y="32"/>
                </a:cxn>
                <a:cxn ang="0">
                  <a:pos x="1316" y="44"/>
                </a:cxn>
                <a:cxn ang="0">
                  <a:pos x="1399" y="35"/>
                </a:cxn>
                <a:cxn ang="0">
                  <a:pos x="1436" y="59"/>
                </a:cxn>
                <a:cxn ang="0">
                  <a:pos x="1493" y="63"/>
                </a:cxn>
                <a:cxn ang="0">
                  <a:pos x="1589" y="63"/>
                </a:cxn>
                <a:cxn ang="0">
                  <a:pos x="1647" y="52"/>
                </a:cxn>
                <a:cxn ang="0">
                  <a:pos x="1691" y="57"/>
                </a:cxn>
                <a:cxn ang="0">
                  <a:pos x="1743" y="38"/>
                </a:cxn>
                <a:cxn ang="0">
                  <a:pos x="1817" y="35"/>
                </a:cxn>
                <a:cxn ang="0">
                  <a:pos x="1878" y="14"/>
                </a:cxn>
                <a:cxn ang="0">
                  <a:pos x="1926" y="10"/>
                </a:cxn>
                <a:cxn ang="0">
                  <a:pos x="1988" y="18"/>
                </a:cxn>
                <a:cxn ang="0">
                  <a:pos x="2042" y="1"/>
                </a:cxn>
                <a:cxn ang="0">
                  <a:pos x="2093" y="32"/>
                </a:cxn>
                <a:cxn ang="0">
                  <a:pos x="2150" y="16"/>
                </a:cxn>
                <a:cxn ang="0">
                  <a:pos x="2163" y="122"/>
                </a:cxn>
                <a:cxn ang="0">
                  <a:pos x="893" y="99"/>
                </a:cxn>
                <a:cxn ang="0">
                  <a:pos x="0" y="19"/>
                </a:cxn>
                <a:cxn ang="0">
                  <a:pos x="32" y="33"/>
                </a:cxn>
                <a:cxn ang="0">
                  <a:pos x="75" y="38"/>
                </a:cxn>
              </a:cxnLst>
              <a:rect l="0" t="0" r="r" b="b"/>
              <a:pathLst>
                <a:path w="2164" h="123">
                  <a:moveTo>
                    <a:pt x="75" y="38"/>
                  </a:moveTo>
                  <a:lnTo>
                    <a:pt x="105" y="42"/>
                  </a:lnTo>
                  <a:lnTo>
                    <a:pt x="138" y="38"/>
                  </a:lnTo>
                  <a:lnTo>
                    <a:pt x="170" y="42"/>
                  </a:lnTo>
                  <a:lnTo>
                    <a:pt x="195" y="53"/>
                  </a:lnTo>
                  <a:lnTo>
                    <a:pt x="221" y="63"/>
                  </a:lnTo>
                  <a:lnTo>
                    <a:pt x="266" y="54"/>
                  </a:lnTo>
                  <a:lnTo>
                    <a:pt x="305" y="50"/>
                  </a:lnTo>
                  <a:lnTo>
                    <a:pt x="360" y="50"/>
                  </a:lnTo>
                  <a:lnTo>
                    <a:pt x="400" y="44"/>
                  </a:lnTo>
                  <a:lnTo>
                    <a:pt x="435" y="50"/>
                  </a:lnTo>
                  <a:lnTo>
                    <a:pt x="466" y="57"/>
                  </a:lnTo>
                  <a:lnTo>
                    <a:pt x="494" y="59"/>
                  </a:lnTo>
                  <a:lnTo>
                    <a:pt x="538" y="50"/>
                  </a:lnTo>
                  <a:lnTo>
                    <a:pt x="586" y="50"/>
                  </a:lnTo>
                  <a:lnTo>
                    <a:pt x="654" y="54"/>
                  </a:lnTo>
                  <a:lnTo>
                    <a:pt x="683" y="65"/>
                  </a:lnTo>
                  <a:lnTo>
                    <a:pt x="728" y="63"/>
                  </a:lnTo>
                  <a:lnTo>
                    <a:pt x="773" y="44"/>
                  </a:lnTo>
                  <a:lnTo>
                    <a:pt x="815" y="38"/>
                  </a:lnTo>
                  <a:lnTo>
                    <a:pt x="844" y="44"/>
                  </a:lnTo>
                  <a:lnTo>
                    <a:pt x="880" y="60"/>
                  </a:lnTo>
                  <a:lnTo>
                    <a:pt x="921" y="66"/>
                  </a:lnTo>
                  <a:lnTo>
                    <a:pt x="968" y="56"/>
                  </a:lnTo>
                  <a:lnTo>
                    <a:pt x="989" y="52"/>
                  </a:lnTo>
                  <a:lnTo>
                    <a:pt x="1013" y="60"/>
                  </a:lnTo>
                  <a:lnTo>
                    <a:pt x="1032" y="50"/>
                  </a:lnTo>
                  <a:lnTo>
                    <a:pt x="1053" y="38"/>
                  </a:lnTo>
                  <a:lnTo>
                    <a:pt x="1078" y="26"/>
                  </a:lnTo>
                  <a:lnTo>
                    <a:pt x="1105" y="22"/>
                  </a:lnTo>
                  <a:lnTo>
                    <a:pt x="1136" y="26"/>
                  </a:lnTo>
                  <a:lnTo>
                    <a:pt x="1167" y="21"/>
                  </a:lnTo>
                  <a:lnTo>
                    <a:pt x="1198" y="14"/>
                  </a:lnTo>
                  <a:lnTo>
                    <a:pt x="1218" y="14"/>
                  </a:lnTo>
                  <a:lnTo>
                    <a:pt x="1237" y="16"/>
                  </a:lnTo>
                  <a:lnTo>
                    <a:pt x="1265" y="32"/>
                  </a:lnTo>
                  <a:lnTo>
                    <a:pt x="1293" y="29"/>
                  </a:lnTo>
                  <a:lnTo>
                    <a:pt x="1316" y="44"/>
                  </a:lnTo>
                  <a:lnTo>
                    <a:pt x="1361" y="44"/>
                  </a:lnTo>
                  <a:lnTo>
                    <a:pt x="1399" y="35"/>
                  </a:lnTo>
                  <a:lnTo>
                    <a:pt x="1417" y="47"/>
                  </a:lnTo>
                  <a:lnTo>
                    <a:pt x="1436" y="59"/>
                  </a:lnTo>
                  <a:lnTo>
                    <a:pt x="1462" y="56"/>
                  </a:lnTo>
                  <a:lnTo>
                    <a:pt x="1493" y="63"/>
                  </a:lnTo>
                  <a:lnTo>
                    <a:pt x="1526" y="56"/>
                  </a:lnTo>
                  <a:lnTo>
                    <a:pt x="1589" y="63"/>
                  </a:lnTo>
                  <a:lnTo>
                    <a:pt x="1616" y="69"/>
                  </a:lnTo>
                  <a:lnTo>
                    <a:pt x="1647" y="52"/>
                  </a:lnTo>
                  <a:lnTo>
                    <a:pt x="1667" y="51"/>
                  </a:lnTo>
                  <a:lnTo>
                    <a:pt x="1691" y="57"/>
                  </a:lnTo>
                  <a:lnTo>
                    <a:pt x="1714" y="54"/>
                  </a:lnTo>
                  <a:lnTo>
                    <a:pt x="1743" y="38"/>
                  </a:lnTo>
                  <a:lnTo>
                    <a:pt x="1793" y="33"/>
                  </a:lnTo>
                  <a:lnTo>
                    <a:pt x="1817" y="35"/>
                  </a:lnTo>
                  <a:lnTo>
                    <a:pt x="1842" y="35"/>
                  </a:lnTo>
                  <a:lnTo>
                    <a:pt x="1878" y="14"/>
                  </a:lnTo>
                  <a:lnTo>
                    <a:pt x="1899" y="6"/>
                  </a:lnTo>
                  <a:lnTo>
                    <a:pt x="1926" y="10"/>
                  </a:lnTo>
                  <a:lnTo>
                    <a:pt x="1957" y="32"/>
                  </a:lnTo>
                  <a:lnTo>
                    <a:pt x="1988" y="18"/>
                  </a:lnTo>
                  <a:lnTo>
                    <a:pt x="2017" y="0"/>
                  </a:lnTo>
                  <a:lnTo>
                    <a:pt x="2042" y="1"/>
                  </a:lnTo>
                  <a:lnTo>
                    <a:pt x="2071" y="38"/>
                  </a:lnTo>
                  <a:lnTo>
                    <a:pt x="2093" y="32"/>
                  </a:lnTo>
                  <a:lnTo>
                    <a:pt x="2125" y="16"/>
                  </a:lnTo>
                  <a:lnTo>
                    <a:pt x="2150" y="16"/>
                  </a:lnTo>
                  <a:lnTo>
                    <a:pt x="2163" y="28"/>
                  </a:lnTo>
                  <a:lnTo>
                    <a:pt x="2163" y="122"/>
                  </a:lnTo>
                  <a:lnTo>
                    <a:pt x="909" y="95"/>
                  </a:lnTo>
                  <a:lnTo>
                    <a:pt x="893" y="99"/>
                  </a:lnTo>
                  <a:lnTo>
                    <a:pt x="0" y="88"/>
                  </a:lnTo>
                  <a:lnTo>
                    <a:pt x="0" y="19"/>
                  </a:lnTo>
                  <a:lnTo>
                    <a:pt x="13" y="29"/>
                  </a:lnTo>
                  <a:lnTo>
                    <a:pt x="32" y="33"/>
                  </a:lnTo>
                  <a:lnTo>
                    <a:pt x="56" y="34"/>
                  </a:lnTo>
                  <a:lnTo>
                    <a:pt x="75" y="38"/>
                  </a:lnTo>
                </a:path>
              </a:pathLst>
            </a:custGeom>
            <a:solidFill>
              <a:srgbClr val="003300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296" name="Freeform 24"/>
            <p:cNvSpPr>
              <a:spLocks/>
            </p:cNvSpPr>
            <p:nvPr/>
          </p:nvSpPr>
          <p:spPr bwMode="auto">
            <a:xfrm>
              <a:off x="3557" y="320"/>
              <a:ext cx="2164" cy="125"/>
            </a:xfrm>
            <a:custGeom>
              <a:avLst/>
              <a:gdLst/>
              <a:ahLst/>
              <a:cxnLst>
                <a:cxn ang="0">
                  <a:pos x="46" y="123"/>
                </a:cxn>
                <a:cxn ang="0">
                  <a:pos x="2096" y="124"/>
                </a:cxn>
                <a:cxn ang="0">
                  <a:pos x="2137" y="120"/>
                </a:cxn>
                <a:cxn ang="0">
                  <a:pos x="2160" y="104"/>
                </a:cxn>
                <a:cxn ang="0">
                  <a:pos x="2163" y="14"/>
                </a:cxn>
                <a:cxn ang="0">
                  <a:pos x="2134" y="4"/>
                </a:cxn>
                <a:cxn ang="0">
                  <a:pos x="2118" y="34"/>
                </a:cxn>
                <a:cxn ang="0">
                  <a:pos x="2097" y="31"/>
                </a:cxn>
                <a:cxn ang="0">
                  <a:pos x="2054" y="17"/>
                </a:cxn>
                <a:cxn ang="0">
                  <a:pos x="1998" y="21"/>
                </a:cxn>
                <a:cxn ang="0">
                  <a:pos x="1951" y="25"/>
                </a:cxn>
                <a:cxn ang="0">
                  <a:pos x="1910" y="17"/>
                </a:cxn>
                <a:cxn ang="0">
                  <a:pos x="1868" y="27"/>
                </a:cxn>
                <a:cxn ang="0">
                  <a:pos x="1841" y="33"/>
                </a:cxn>
                <a:cxn ang="0">
                  <a:pos x="1776" y="28"/>
                </a:cxn>
                <a:cxn ang="0">
                  <a:pos x="1716" y="24"/>
                </a:cxn>
                <a:cxn ang="0">
                  <a:pos x="1644" y="54"/>
                </a:cxn>
                <a:cxn ang="0">
                  <a:pos x="1589" y="38"/>
                </a:cxn>
                <a:cxn ang="0">
                  <a:pos x="1524" y="37"/>
                </a:cxn>
                <a:cxn ang="0">
                  <a:pos x="1417" y="36"/>
                </a:cxn>
                <a:cxn ang="0">
                  <a:pos x="1367" y="33"/>
                </a:cxn>
                <a:cxn ang="0">
                  <a:pos x="1327" y="24"/>
                </a:cxn>
                <a:cxn ang="0">
                  <a:pos x="1237" y="43"/>
                </a:cxn>
                <a:cxn ang="0">
                  <a:pos x="1159" y="33"/>
                </a:cxn>
                <a:cxn ang="0">
                  <a:pos x="1065" y="38"/>
                </a:cxn>
                <a:cxn ang="0">
                  <a:pos x="988" y="38"/>
                </a:cxn>
                <a:cxn ang="0">
                  <a:pos x="897" y="51"/>
                </a:cxn>
                <a:cxn ang="0">
                  <a:pos x="801" y="45"/>
                </a:cxn>
                <a:cxn ang="0">
                  <a:pos x="692" y="46"/>
                </a:cxn>
                <a:cxn ang="0">
                  <a:pos x="575" y="33"/>
                </a:cxn>
                <a:cxn ang="0">
                  <a:pos x="454" y="23"/>
                </a:cxn>
                <a:cxn ang="0">
                  <a:pos x="371" y="35"/>
                </a:cxn>
                <a:cxn ang="0">
                  <a:pos x="322" y="31"/>
                </a:cxn>
                <a:cxn ang="0">
                  <a:pos x="252" y="36"/>
                </a:cxn>
                <a:cxn ang="0">
                  <a:pos x="176" y="35"/>
                </a:cxn>
                <a:cxn ang="0">
                  <a:pos x="99" y="43"/>
                </a:cxn>
                <a:cxn ang="0">
                  <a:pos x="20" y="37"/>
                </a:cxn>
                <a:cxn ang="0">
                  <a:pos x="2" y="73"/>
                </a:cxn>
                <a:cxn ang="0">
                  <a:pos x="16" y="116"/>
                </a:cxn>
              </a:cxnLst>
              <a:rect l="0" t="0" r="r" b="b"/>
              <a:pathLst>
                <a:path w="2164" h="125">
                  <a:moveTo>
                    <a:pt x="29" y="120"/>
                  </a:moveTo>
                  <a:lnTo>
                    <a:pt x="46" y="123"/>
                  </a:lnTo>
                  <a:lnTo>
                    <a:pt x="66" y="124"/>
                  </a:lnTo>
                  <a:lnTo>
                    <a:pt x="2096" y="124"/>
                  </a:lnTo>
                  <a:lnTo>
                    <a:pt x="2120" y="122"/>
                  </a:lnTo>
                  <a:lnTo>
                    <a:pt x="2137" y="120"/>
                  </a:lnTo>
                  <a:lnTo>
                    <a:pt x="2152" y="113"/>
                  </a:lnTo>
                  <a:lnTo>
                    <a:pt x="2160" y="104"/>
                  </a:lnTo>
                  <a:lnTo>
                    <a:pt x="2163" y="95"/>
                  </a:lnTo>
                  <a:lnTo>
                    <a:pt x="2163" y="14"/>
                  </a:lnTo>
                  <a:lnTo>
                    <a:pt x="2144" y="0"/>
                  </a:lnTo>
                  <a:lnTo>
                    <a:pt x="2134" y="4"/>
                  </a:lnTo>
                  <a:lnTo>
                    <a:pt x="2125" y="18"/>
                  </a:lnTo>
                  <a:lnTo>
                    <a:pt x="2118" y="34"/>
                  </a:lnTo>
                  <a:lnTo>
                    <a:pt x="2109" y="33"/>
                  </a:lnTo>
                  <a:lnTo>
                    <a:pt x="2097" y="31"/>
                  </a:lnTo>
                  <a:lnTo>
                    <a:pt x="2071" y="23"/>
                  </a:lnTo>
                  <a:lnTo>
                    <a:pt x="2054" y="17"/>
                  </a:lnTo>
                  <a:lnTo>
                    <a:pt x="2027" y="14"/>
                  </a:lnTo>
                  <a:lnTo>
                    <a:pt x="1998" y="21"/>
                  </a:lnTo>
                  <a:lnTo>
                    <a:pt x="1970" y="33"/>
                  </a:lnTo>
                  <a:lnTo>
                    <a:pt x="1951" y="25"/>
                  </a:lnTo>
                  <a:lnTo>
                    <a:pt x="1934" y="23"/>
                  </a:lnTo>
                  <a:lnTo>
                    <a:pt x="1910" y="17"/>
                  </a:lnTo>
                  <a:lnTo>
                    <a:pt x="1885" y="19"/>
                  </a:lnTo>
                  <a:lnTo>
                    <a:pt x="1868" y="27"/>
                  </a:lnTo>
                  <a:lnTo>
                    <a:pt x="1861" y="37"/>
                  </a:lnTo>
                  <a:lnTo>
                    <a:pt x="1841" y="33"/>
                  </a:lnTo>
                  <a:lnTo>
                    <a:pt x="1813" y="33"/>
                  </a:lnTo>
                  <a:lnTo>
                    <a:pt x="1776" y="28"/>
                  </a:lnTo>
                  <a:lnTo>
                    <a:pt x="1744" y="37"/>
                  </a:lnTo>
                  <a:lnTo>
                    <a:pt x="1716" y="24"/>
                  </a:lnTo>
                  <a:lnTo>
                    <a:pt x="1679" y="33"/>
                  </a:lnTo>
                  <a:lnTo>
                    <a:pt x="1644" y="54"/>
                  </a:lnTo>
                  <a:lnTo>
                    <a:pt x="1614" y="46"/>
                  </a:lnTo>
                  <a:lnTo>
                    <a:pt x="1589" y="38"/>
                  </a:lnTo>
                  <a:lnTo>
                    <a:pt x="1560" y="34"/>
                  </a:lnTo>
                  <a:lnTo>
                    <a:pt x="1524" y="37"/>
                  </a:lnTo>
                  <a:lnTo>
                    <a:pt x="1467" y="44"/>
                  </a:lnTo>
                  <a:lnTo>
                    <a:pt x="1417" y="36"/>
                  </a:lnTo>
                  <a:lnTo>
                    <a:pt x="1395" y="40"/>
                  </a:lnTo>
                  <a:lnTo>
                    <a:pt x="1367" y="33"/>
                  </a:lnTo>
                  <a:lnTo>
                    <a:pt x="1348" y="25"/>
                  </a:lnTo>
                  <a:lnTo>
                    <a:pt x="1327" y="24"/>
                  </a:lnTo>
                  <a:lnTo>
                    <a:pt x="1287" y="28"/>
                  </a:lnTo>
                  <a:lnTo>
                    <a:pt x="1237" y="43"/>
                  </a:lnTo>
                  <a:lnTo>
                    <a:pt x="1194" y="30"/>
                  </a:lnTo>
                  <a:lnTo>
                    <a:pt x="1159" y="33"/>
                  </a:lnTo>
                  <a:lnTo>
                    <a:pt x="1125" y="51"/>
                  </a:lnTo>
                  <a:lnTo>
                    <a:pt x="1065" y="38"/>
                  </a:lnTo>
                  <a:lnTo>
                    <a:pt x="1019" y="45"/>
                  </a:lnTo>
                  <a:lnTo>
                    <a:pt x="988" y="38"/>
                  </a:lnTo>
                  <a:lnTo>
                    <a:pt x="943" y="42"/>
                  </a:lnTo>
                  <a:lnTo>
                    <a:pt x="897" y="51"/>
                  </a:lnTo>
                  <a:lnTo>
                    <a:pt x="866" y="48"/>
                  </a:lnTo>
                  <a:lnTo>
                    <a:pt x="801" y="45"/>
                  </a:lnTo>
                  <a:lnTo>
                    <a:pt x="760" y="51"/>
                  </a:lnTo>
                  <a:lnTo>
                    <a:pt x="692" y="46"/>
                  </a:lnTo>
                  <a:lnTo>
                    <a:pt x="636" y="42"/>
                  </a:lnTo>
                  <a:lnTo>
                    <a:pt x="575" y="33"/>
                  </a:lnTo>
                  <a:lnTo>
                    <a:pt x="518" y="42"/>
                  </a:lnTo>
                  <a:lnTo>
                    <a:pt x="454" y="23"/>
                  </a:lnTo>
                  <a:lnTo>
                    <a:pt x="404" y="24"/>
                  </a:lnTo>
                  <a:lnTo>
                    <a:pt x="371" y="35"/>
                  </a:lnTo>
                  <a:lnTo>
                    <a:pt x="349" y="26"/>
                  </a:lnTo>
                  <a:lnTo>
                    <a:pt x="322" y="31"/>
                  </a:lnTo>
                  <a:lnTo>
                    <a:pt x="287" y="33"/>
                  </a:lnTo>
                  <a:lnTo>
                    <a:pt x="252" y="36"/>
                  </a:lnTo>
                  <a:lnTo>
                    <a:pt x="211" y="44"/>
                  </a:lnTo>
                  <a:lnTo>
                    <a:pt x="176" y="35"/>
                  </a:lnTo>
                  <a:lnTo>
                    <a:pt x="143" y="39"/>
                  </a:lnTo>
                  <a:lnTo>
                    <a:pt x="99" y="43"/>
                  </a:lnTo>
                  <a:lnTo>
                    <a:pt x="71" y="39"/>
                  </a:lnTo>
                  <a:lnTo>
                    <a:pt x="20" y="37"/>
                  </a:lnTo>
                  <a:lnTo>
                    <a:pt x="0" y="46"/>
                  </a:lnTo>
                  <a:lnTo>
                    <a:pt x="2" y="73"/>
                  </a:lnTo>
                  <a:lnTo>
                    <a:pt x="5" y="96"/>
                  </a:lnTo>
                  <a:lnTo>
                    <a:pt x="16" y="116"/>
                  </a:lnTo>
                  <a:lnTo>
                    <a:pt x="29" y="120"/>
                  </a:lnTo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297" name="Freeform 25"/>
            <p:cNvSpPr>
              <a:spLocks/>
            </p:cNvSpPr>
            <p:nvPr/>
          </p:nvSpPr>
          <p:spPr bwMode="auto">
            <a:xfrm>
              <a:off x="3570" y="104"/>
              <a:ext cx="2129" cy="162"/>
            </a:xfrm>
            <a:custGeom>
              <a:avLst/>
              <a:gdLst/>
              <a:ahLst/>
              <a:cxnLst>
                <a:cxn ang="0">
                  <a:pos x="0" y="122"/>
                </a:cxn>
                <a:cxn ang="0">
                  <a:pos x="5" y="129"/>
                </a:cxn>
                <a:cxn ang="0">
                  <a:pos x="9" y="58"/>
                </a:cxn>
                <a:cxn ang="0">
                  <a:pos x="28" y="29"/>
                </a:cxn>
                <a:cxn ang="0">
                  <a:pos x="101" y="25"/>
                </a:cxn>
                <a:cxn ang="0">
                  <a:pos x="243" y="29"/>
                </a:cxn>
                <a:cxn ang="0">
                  <a:pos x="378" y="28"/>
                </a:cxn>
                <a:cxn ang="0">
                  <a:pos x="537" y="29"/>
                </a:cxn>
                <a:cxn ang="0">
                  <a:pos x="645" y="25"/>
                </a:cxn>
                <a:cxn ang="0">
                  <a:pos x="735" y="25"/>
                </a:cxn>
                <a:cxn ang="0">
                  <a:pos x="870" y="33"/>
                </a:cxn>
                <a:cxn ang="0">
                  <a:pos x="968" y="35"/>
                </a:cxn>
                <a:cxn ang="0">
                  <a:pos x="1079" y="29"/>
                </a:cxn>
                <a:cxn ang="0">
                  <a:pos x="1212" y="40"/>
                </a:cxn>
                <a:cxn ang="0">
                  <a:pos x="1316" y="37"/>
                </a:cxn>
                <a:cxn ang="0">
                  <a:pos x="1414" y="32"/>
                </a:cxn>
                <a:cxn ang="0">
                  <a:pos x="1525" y="36"/>
                </a:cxn>
                <a:cxn ang="0">
                  <a:pos x="1621" y="32"/>
                </a:cxn>
                <a:cxn ang="0">
                  <a:pos x="1714" y="29"/>
                </a:cxn>
                <a:cxn ang="0">
                  <a:pos x="1781" y="32"/>
                </a:cxn>
                <a:cxn ang="0">
                  <a:pos x="1913" y="25"/>
                </a:cxn>
                <a:cxn ang="0">
                  <a:pos x="2046" y="33"/>
                </a:cxn>
                <a:cxn ang="0">
                  <a:pos x="2093" y="47"/>
                </a:cxn>
                <a:cxn ang="0">
                  <a:pos x="2115" y="68"/>
                </a:cxn>
                <a:cxn ang="0">
                  <a:pos x="2128" y="124"/>
                </a:cxn>
                <a:cxn ang="0">
                  <a:pos x="2128" y="41"/>
                </a:cxn>
                <a:cxn ang="0">
                  <a:pos x="2120" y="16"/>
                </a:cxn>
                <a:cxn ang="0">
                  <a:pos x="1974" y="6"/>
                </a:cxn>
                <a:cxn ang="0">
                  <a:pos x="1855" y="1"/>
                </a:cxn>
                <a:cxn ang="0">
                  <a:pos x="1774" y="3"/>
                </a:cxn>
                <a:cxn ang="0">
                  <a:pos x="1658" y="8"/>
                </a:cxn>
                <a:cxn ang="0">
                  <a:pos x="1453" y="6"/>
                </a:cxn>
                <a:cxn ang="0">
                  <a:pos x="1311" y="6"/>
                </a:cxn>
                <a:cxn ang="0">
                  <a:pos x="1212" y="6"/>
                </a:cxn>
                <a:cxn ang="0">
                  <a:pos x="1135" y="4"/>
                </a:cxn>
                <a:cxn ang="0">
                  <a:pos x="1000" y="6"/>
                </a:cxn>
                <a:cxn ang="0">
                  <a:pos x="837" y="6"/>
                </a:cxn>
                <a:cxn ang="0">
                  <a:pos x="652" y="4"/>
                </a:cxn>
                <a:cxn ang="0">
                  <a:pos x="569" y="2"/>
                </a:cxn>
                <a:cxn ang="0">
                  <a:pos x="431" y="2"/>
                </a:cxn>
                <a:cxn ang="0">
                  <a:pos x="256" y="2"/>
                </a:cxn>
                <a:cxn ang="0">
                  <a:pos x="107" y="0"/>
                </a:cxn>
                <a:cxn ang="0">
                  <a:pos x="34" y="1"/>
                </a:cxn>
                <a:cxn ang="0">
                  <a:pos x="5" y="18"/>
                </a:cxn>
                <a:cxn ang="0">
                  <a:pos x="0" y="56"/>
                </a:cxn>
              </a:cxnLst>
              <a:rect l="0" t="0" r="r" b="b"/>
              <a:pathLst>
                <a:path w="2129" h="162">
                  <a:moveTo>
                    <a:pt x="0" y="78"/>
                  </a:moveTo>
                  <a:lnTo>
                    <a:pt x="0" y="122"/>
                  </a:lnTo>
                  <a:lnTo>
                    <a:pt x="0" y="161"/>
                  </a:lnTo>
                  <a:lnTo>
                    <a:pt x="5" y="129"/>
                  </a:lnTo>
                  <a:lnTo>
                    <a:pt x="7" y="104"/>
                  </a:lnTo>
                  <a:lnTo>
                    <a:pt x="9" y="58"/>
                  </a:lnTo>
                  <a:lnTo>
                    <a:pt x="15" y="36"/>
                  </a:lnTo>
                  <a:lnTo>
                    <a:pt x="28" y="29"/>
                  </a:lnTo>
                  <a:lnTo>
                    <a:pt x="60" y="24"/>
                  </a:lnTo>
                  <a:lnTo>
                    <a:pt x="101" y="25"/>
                  </a:lnTo>
                  <a:lnTo>
                    <a:pt x="200" y="25"/>
                  </a:lnTo>
                  <a:lnTo>
                    <a:pt x="243" y="29"/>
                  </a:lnTo>
                  <a:lnTo>
                    <a:pt x="306" y="25"/>
                  </a:lnTo>
                  <a:lnTo>
                    <a:pt x="378" y="28"/>
                  </a:lnTo>
                  <a:lnTo>
                    <a:pt x="431" y="27"/>
                  </a:lnTo>
                  <a:lnTo>
                    <a:pt x="537" y="29"/>
                  </a:lnTo>
                  <a:lnTo>
                    <a:pt x="574" y="29"/>
                  </a:lnTo>
                  <a:lnTo>
                    <a:pt x="645" y="25"/>
                  </a:lnTo>
                  <a:lnTo>
                    <a:pt x="669" y="30"/>
                  </a:lnTo>
                  <a:lnTo>
                    <a:pt x="735" y="25"/>
                  </a:lnTo>
                  <a:lnTo>
                    <a:pt x="836" y="29"/>
                  </a:lnTo>
                  <a:lnTo>
                    <a:pt x="870" y="33"/>
                  </a:lnTo>
                  <a:lnTo>
                    <a:pt x="923" y="29"/>
                  </a:lnTo>
                  <a:lnTo>
                    <a:pt x="968" y="35"/>
                  </a:lnTo>
                  <a:lnTo>
                    <a:pt x="1006" y="35"/>
                  </a:lnTo>
                  <a:lnTo>
                    <a:pt x="1079" y="29"/>
                  </a:lnTo>
                  <a:lnTo>
                    <a:pt x="1149" y="33"/>
                  </a:lnTo>
                  <a:lnTo>
                    <a:pt x="1212" y="40"/>
                  </a:lnTo>
                  <a:lnTo>
                    <a:pt x="1231" y="41"/>
                  </a:lnTo>
                  <a:lnTo>
                    <a:pt x="1316" y="37"/>
                  </a:lnTo>
                  <a:lnTo>
                    <a:pt x="1395" y="34"/>
                  </a:lnTo>
                  <a:lnTo>
                    <a:pt x="1414" y="32"/>
                  </a:lnTo>
                  <a:lnTo>
                    <a:pt x="1443" y="33"/>
                  </a:lnTo>
                  <a:lnTo>
                    <a:pt x="1525" y="36"/>
                  </a:lnTo>
                  <a:lnTo>
                    <a:pt x="1588" y="30"/>
                  </a:lnTo>
                  <a:lnTo>
                    <a:pt x="1621" y="32"/>
                  </a:lnTo>
                  <a:lnTo>
                    <a:pt x="1671" y="33"/>
                  </a:lnTo>
                  <a:lnTo>
                    <a:pt x="1714" y="29"/>
                  </a:lnTo>
                  <a:lnTo>
                    <a:pt x="1742" y="25"/>
                  </a:lnTo>
                  <a:lnTo>
                    <a:pt x="1781" y="32"/>
                  </a:lnTo>
                  <a:lnTo>
                    <a:pt x="1860" y="34"/>
                  </a:lnTo>
                  <a:lnTo>
                    <a:pt x="1913" y="25"/>
                  </a:lnTo>
                  <a:lnTo>
                    <a:pt x="1990" y="33"/>
                  </a:lnTo>
                  <a:lnTo>
                    <a:pt x="2046" y="33"/>
                  </a:lnTo>
                  <a:lnTo>
                    <a:pt x="2075" y="33"/>
                  </a:lnTo>
                  <a:lnTo>
                    <a:pt x="2093" y="47"/>
                  </a:lnTo>
                  <a:lnTo>
                    <a:pt x="2105" y="54"/>
                  </a:lnTo>
                  <a:lnTo>
                    <a:pt x="2115" y="68"/>
                  </a:lnTo>
                  <a:lnTo>
                    <a:pt x="2122" y="92"/>
                  </a:lnTo>
                  <a:lnTo>
                    <a:pt x="2128" y="124"/>
                  </a:lnTo>
                  <a:lnTo>
                    <a:pt x="2128" y="58"/>
                  </a:lnTo>
                  <a:lnTo>
                    <a:pt x="2128" y="41"/>
                  </a:lnTo>
                  <a:lnTo>
                    <a:pt x="2125" y="30"/>
                  </a:lnTo>
                  <a:lnTo>
                    <a:pt x="2120" y="16"/>
                  </a:lnTo>
                  <a:lnTo>
                    <a:pt x="2089" y="7"/>
                  </a:lnTo>
                  <a:lnTo>
                    <a:pt x="1974" y="6"/>
                  </a:lnTo>
                  <a:lnTo>
                    <a:pt x="1946" y="1"/>
                  </a:lnTo>
                  <a:lnTo>
                    <a:pt x="1855" y="1"/>
                  </a:lnTo>
                  <a:lnTo>
                    <a:pt x="1829" y="3"/>
                  </a:lnTo>
                  <a:lnTo>
                    <a:pt x="1774" y="3"/>
                  </a:lnTo>
                  <a:lnTo>
                    <a:pt x="1733" y="2"/>
                  </a:lnTo>
                  <a:lnTo>
                    <a:pt x="1658" y="8"/>
                  </a:lnTo>
                  <a:lnTo>
                    <a:pt x="1501" y="3"/>
                  </a:lnTo>
                  <a:lnTo>
                    <a:pt x="1453" y="6"/>
                  </a:lnTo>
                  <a:lnTo>
                    <a:pt x="1366" y="10"/>
                  </a:lnTo>
                  <a:lnTo>
                    <a:pt x="1311" y="6"/>
                  </a:lnTo>
                  <a:lnTo>
                    <a:pt x="1256" y="6"/>
                  </a:lnTo>
                  <a:lnTo>
                    <a:pt x="1212" y="6"/>
                  </a:lnTo>
                  <a:lnTo>
                    <a:pt x="1164" y="9"/>
                  </a:lnTo>
                  <a:lnTo>
                    <a:pt x="1135" y="4"/>
                  </a:lnTo>
                  <a:lnTo>
                    <a:pt x="1031" y="6"/>
                  </a:lnTo>
                  <a:lnTo>
                    <a:pt x="1000" y="6"/>
                  </a:lnTo>
                  <a:lnTo>
                    <a:pt x="945" y="4"/>
                  </a:lnTo>
                  <a:lnTo>
                    <a:pt x="837" y="6"/>
                  </a:lnTo>
                  <a:lnTo>
                    <a:pt x="741" y="4"/>
                  </a:lnTo>
                  <a:lnTo>
                    <a:pt x="652" y="4"/>
                  </a:lnTo>
                  <a:lnTo>
                    <a:pt x="610" y="6"/>
                  </a:lnTo>
                  <a:lnTo>
                    <a:pt x="569" y="2"/>
                  </a:lnTo>
                  <a:lnTo>
                    <a:pt x="535" y="2"/>
                  </a:lnTo>
                  <a:lnTo>
                    <a:pt x="431" y="2"/>
                  </a:lnTo>
                  <a:lnTo>
                    <a:pt x="312" y="4"/>
                  </a:lnTo>
                  <a:lnTo>
                    <a:pt x="256" y="2"/>
                  </a:lnTo>
                  <a:lnTo>
                    <a:pt x="190" y="4"/>
                  </a:lnTo>
                  <a:lnTo>
                    <a:pt x="107" y="0"/>
                  </a:lnTo>
                  <a:lnTo>
                    <a:pt x="56" y="0"/>
                  </a:lnTo>
                  <a:lnTo>
                    <a:pt x="34" y="1"/>
                  </a:lnTo>
                  <a:lnTo>
                    <a:pt x="19" y="6"/>
                  </a:lnTo>
                  <a:lnTo>
                    <a:pt x="5" y="18"/>
                  </a:lnTo>
                  <a:lnTo>
                    <a:pt x="1" y="37"/>
                  </a:lnTo>
                  <a:lnTo>
                    <a:pt x="0" y="56"/>
                  </a:lnTo>
                  <a:lnTo>
                    <a:pt x="0" y="78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298" name="Freeform 26"/>
            <p:cNvSpPr>
              <a:spLocks/>
            </p:cNvSpPr>
            <p:nvPr/>
          </p:nvSpPr>
          <p:spPr bwMode="auto">
            <a:xfrm>
              <a:off x="3574" y="363"/>
              <a:ext cx="2128" cy="65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6" y="12"/>
                </a:cxn>
                <a:cxn ang="0">
                  <a:pos x="8" y="40"/>
                </a:cxn>
                <a:cxn ang="0">
                  <a:pos x="27" y="52"/>
                </a:cxn>
                <a:cxn ang="0">
                  <a:pos x="59" y="49"/>
                </a:cxn>
                <a:cxn ang="0">
                  <a:pos x="110" y="49"/>
                </a:cxn>
                <a:cxn ang="0">
                  <a:pos x="162" y="50"/>
                </a:cxn>
                <a:cxn ang="0">
                  <a:pos x="192" y="51"/>
                </a:cxn>
                <a:cxn ang="0">
                  <a:pos x="248" y="48"/>
                </a:cxn>
                <a:cxn ang="0">
                  <a:pos x="327" y="51"/>
                </a:cxn>
                <a:cxn ang="0">
                  <a:pos x="413" y="51"/>
                </a:cxn>
                <a:cxn ang="0">
                  <a:pos x="479" y="53"/>
                </a:cxn>
                <a:cxn ang="0">
                  <a:pos x="517" y="52"/>
                </a:cxn>
                <a:cxn ang="0">
                  <a:pos x="645" y="53"/>
                </a:cxn>
                <a:cxn ang="0">
                  <a:pos x="725" y="49"/>
                </a:cxn>
                <a:cxn ang="0">
                  <a:pos x="805" y="50"/>
                </a:cxn>
                <a:cxn ang="0">
                  <a:pos x="869" y="50"/>
                </a:cxn>
                <a:cxn ang="0">
                  <a:pos x="968" y="49"/>
                </a:cxn>
                <a:cxn ang="0">
                  <a:pos x="1044" y="46"/>
                </a:cxn>
                <a:cxn ang="0">
                  <a:pos x="1157" y="47"/>
                </a:cxn>
                <a:cxn ang="0">
                  <a:pos x="1295" y="49"/>
                </a:cxn>
                <a:cxn ang="0">
                  <a:pos x="1377" y="46"/>
                </a:cxn>
                <a:cxn ang="0">
                  <a:pos x="1412" y="51"/>
                </a:cxn>
                <a:cxn ang="0">
                  <a:pos x="1519" y="51"/>
                </a:cxn>
                <a:cxn ang="0">
                  <a:pos x="1606" y="51"/>
                </a:cxn>
                <a:cxn ang="0">
                  <a:pos x="1636" y="48"/>
                </a:cxn>
                <a:cxn ang="0">
                  <a:pos x="1686" y="51"/>
                </a:cxn>
                <a:cxn ang="0">
                  <a:pos x="1712" y="52"/>
                </a:cxn>
                <a:cxn ang="0">
                  <a:pos x="1782" y="51"/>
                </a:cxn>
                <a:cxn ang="0">
                  <a:pos x="1841" y="50"/>
                </a:cxn>
                <a:cxn ang="0">
                  <a:pos x="1937" y="48"/>
                </a:cxn>
                <a:cxn ang="0">
                  <a:pos x="2072" y="47"/>
                </a:cxn>
                <a:cxn ang="0">
                  <a:pos x="2104" y="42"/>
                </a:cxn>
                <a:cxn ang="0">
                  <a:pos x="2120" y="27"/>
                </a:cxn>
                <a:cxn ang="0">
                  <a:pos x="2127" y="40"/>
                </a:cxn>
                <a:cxn ang="0">
                  <a:pos x="2124" y="51"/>
                </a:cxn>
                <a:cxn ang="0">
                  <a:pos x="2107" y="61"/>
                </a:cxn>
                <a:cxn ang="0">
                  <a:pos x="1972" y="61"/>
                </a:cxn>
                <a:cxn ang="0">
                  <a:pos x="1854" y="63"/>
                </a:cxn>
                <a:cxn ang="0">
                  <a:pos x="1800" y="64"/>
                </a:cxn>
                <a:cxn ang="0">
                  <a:pos x="1739" y="64"/>
                </a:cxn>
                <a:cxn ang="0">
                  <a:pos x="1628" y="60"/>
                </a:cxn>
                <a:cxn ang="0">
                  <a:pos x="1493" y="59"/>
                </a:cxn>
                <a:cxn ang="0">
                  <a:pos x="1382" y="61"/>
                </a:cxn>
                <a:cxn ang="0">
                  <a:pos x="1310" y="61"/>
                </a:cxn>
                <a:cxn ang="0">
                  <a:pos x="1256" y="61"/>
                </a:cxn>
                <a:cxn ang="0">
                  <a:pos x="1212" y="62"/>
                </a:cxn>
                <a:cxn ang="0">
                  <a:pos x="1163" y="60"/>
                </a:cxn>
                <a:cxn ang="0">
                  <a:pos x="1106" y="63"/>
                </a:cxn>
                <a:cxn ang="0">
                  <a:pos x="1030" y="62"/>
                </a:cxn>
                <a:cxn ang="0">
                  <a:pos x="971" y="62"/>
                </a:cxn>
                <a:cxn ang="0">
                  <a:pos x="885" y="64"/>
                </a:cxn>
                <a:cxn ang="0">
                  <a:pos x="784" y="64"/>
                </a:cxn>
                <a:cxn ang="0">
                  <a:pos x="692" y="64"/>
                </a:cxn>
                <a:cxn ang="0">
                  <a:pos x="609" y="61"/>
                </a:cxn>
                <a:cxn ang="0">
                  <a:pos x="534" y="62"/>
                </a:cxn>
                <a:cxn ang="0">
                  <a:pos x="401" y="63"/>
                </a:cxn>
                <a:cxn ang="0">
                  <a:pos x="256" y="62"/>
                </a:cxn>
                <a:cxn ang="0">
                  <a:pos x="19" y="61"/>
                </a:cxn>
                <a:cxn ang="0">
                  <a:pos x="1" y="49"/>
                </a:cxn>
                <a:cxn ang="0">
                  <a:pos x="0" y="32"/>
                </a:cxn>
              </a:cxnLst>
              <a:rect l="0" t="0" r="r" b="b"/>
              <a:pathLst>
                <a:path w="2128" h="65">
                  <a:moveTo>
                    <a:pt x="0" y="32"/>
                  </a:moveTo>
                  <a:lnTo>
                    <a:pt x="0" y="15"/>
                  </a:lnTo>
                  <a:lnTo>
                    <a:pt x="0" y="0"/>
                  </a:lnTo>
                  <a:lnTo>
                    <a:pt x="6" y="12"/>
                  </a:lnTo>
                  <a:lnTo>
                    <a:pt x="7" y="22"/>
                  </a:lnTo>
                  <a:lnTo>
                    <a:pt x="8" y="40"/>
                  </a:lnTo>
                  <a:lnTo>
                    <a:pt x="15" y="49"/>
                  </a:lnTo>
                  <a:lnTo>
                    <a:pt x="27" y="52"/>
                  </a:lnTo>
                  <a:lnTo>
                    <a:pt x="40" y="50"/>
                  </a:lnTo>
                  <a:lnTo>
                    <a:pt x="59" y="49"/>
                  </a:lnTo>
                  <a:lnTo>
                    <a:pt x="91" y="48"/>
                  </a:lnTo>
                  <a:lnTo>
                    <a:pt x="110" y="49"/>
                  </a:lnTo>
                  <a:lnTo>
                    <a:pt x="127" y="49"/>
                  </a:lnTo>
                  <a:lnTo>
                    <a:pt x="162" y="50"/>
                  </a:lnTo>
                  <a:lnTo>
                    <a:pt x="175" y="51"/>
                  </a:lnTo>
                  <a:lnTo>
                    <a:pt x="192" y="51"/>
                  </a:lnTo>
                  <a:lnTo>
                    <a:pt x="219" y="49"/>
                  </a:lnTo>
                  <a:lnTo>
                    <a:pt x="248" y="48"/>
                  </a:lnTo>
                  <a:lnTo>
                    <a:pt x="284" y="48"/>
                  </a:lnTo>
                  <a:lnTo>
                    <a:pt x="327" y="51"/>
                  </a:lnTo>
                  <a:lnTo>
                    <a:pt x="383" y="53"/>
                  </a:lnTo>
                  <a:lnTo>
                    <a:pt x="413" y="51"/>
                  </a:lnTo>
                  <a:lnTo>
                    <a:pt x="431" y="53"/>
                  </a:lnTo>
                  <a:lnTo>
                    <a:pt x="479" y="53"/>
                  </a:lnTo>
                  <a:lnTo>
                    <a:pt x="496" y="50"/>
                  </a:lnTo>
                  <a:lnTo>
                    <a:pt x="517" y="52"/>
                  </a:lnTo>
                  <a:lnTo>
                    <a:pt x="574" y="52"/>
                  </a:lnTo>
                  <a:lnTo>
                    <a:pt x="645" y="53"/>
                  </a:lnTo>
                  <a:lnTo>
                    <a:pt x="669" y="51"/>
                  </a:lnTo>
                  <a:lnTo>
                    <a:pt x="725" y="49"/>
                  </a:lnTo>
                  <a:lnTo>
                    <a:pt x="762" y="48"/>
                  </a:lnTo>
                  <a:lnTo>
                    <a:pt x="805" y="50"/>
                  </a:lnTo>
                  <a:lnTo>
                    <a:pt x="835" y="52"/>
                  </a:lnTo>
                  <a:lnTo>
                    <a:pt x="869" y="50"/>
                  </a:lnTo>
                  <a:lnTo>
                    <a:pt x="929" y="52"/>
                  </a:lnTo>
                  <a:lnTo>
                    <a:pt x="968" y="49"/>
                  </a:lnTo>
                  <a:lnTo>
                    <a:pt x="1005" y="49"/>
                  </a:lnTo>
                  <a:lnTo>
                    <a:pt x="1044" y="46"/>
                  </a:lnTo>
                  <a:lnTo>
                    <a:pt x="1093" y="50"/>
                  </a:lnTo>
                  <a:lnTo>
                    <a:pt x="1157" y="47"/>
                  </a:lnTo>
                  <a:lnTo>
                    <a:pt x="1230" y="47"/>
                  </a:lnTo>
                  <a:lnTo>
                    <a:pt x="1295" y="49"/>
                  </a:lnTo>
                  <a:lnTo>
                    <a:pt x="1334" y="46"/>
                  </a:lnTo>
                  <a:lnTo>
                    <a:pt x="1377" y="46"/>
                  </a:lnTo>
                  <a:lnTo>
                    <a:pt x="1394" y="50"/>
                  </a:lnTo>
                  <a:lnTo>
                    <a:pt x="1412" y="51"/>
                  </a:lnTo>
                  <a:lnTo>
                    <a:pt x="1469" y="49"/>
                  </a:lnTo>
                  <a:lnTo>
                    <a:pt x="1519" y="51"/>
                  </a:lnTo>
                  <a:lnTo>
                    <a:pt x="1587" y="51"/>
                  </a:lnTo>
                  <a:lnTo>
                    <a:pt x="1606" y="51"/>
                  </a:lnTo>
                  <a:lnTo>
                    <a:pt x="1619" y="51"/>
                  </a:lnTo>
                  <a:lnTo>
                    <a:pt x="1636" y="48"/>
                  </a:lnTo>
                  <a:lnTo>
                    <a:pt x="1670" y="50"/>
                  </a:lnTo>
                  <a:lnTo>
                    <a:pt x="1686" y="51"/>
                  </a:lnTo>
                  <a:lnTo>
                    <a:pt x="1698" y="50"/>
                  </a:lnTo>
                  <a:lnTo>
                    <a:pt x="1712" y="52"/>
                  </a:lnTo>
                  <a:lnTo>
                    <a:pt x="1739" y="49"/>
                  </a:lnTo>
                  <a:lnTo>
                    <a:pt x="1782" y="51"/>
                  </a:lnTo>
                  <a:lnTo>
                    <a:pt x="1824" y="48"/>
                  </a:lnTo>
                  <a:lnTo>
                    <a:pt x="1841" y="50"/>
                  </a:lnTo>
                  <a:lnTo>
                    <a:pt x="1859" y="50"/>
                  </a:lnTo>
                  <a:lnTo>
                    <a:pt x="1937" y="48"/>
                  </a:lnTo>
                  <a:lnTo>
                    <a:pt x="2013" y="50"/>
                  </a:lnTo>
                  <a:lnTo>
                    <a:pt x="2072" y="47"/>
                  </a:lnTo>
                  <a:lnTo>
                    <a:pt x="2092" y="45"/>
                  </a:lnTo>
                  <a:lnTo>
                    <a:pt x="2104" y="42"/>
                  </a:lnTo>
                  <a:lnTo>
                    <a:pt x="2113" y="36"/>
                  </a:lnTo>
                  <a:lnTo>
                    <a:pt x="2120" y="27"/>
                  </a:lnTo>
                  <a:lnTo>
                    <a:pt x="2127" y="14"/>
                  </a:lnTo>
                  <a:lnTo>
                    <a:pt x="2127" y="40"/>
                  </a:lnTo>
                  <a:lnTo>
                    <a:pt x="2127" y="47"/>
                  </a:lnTo>
                  <a:lnTo>
                    <a:pt x="2124" y="51"/>
                  </a:lnTo>
                  <a:lnTo>
                    <a:pt x="2118" y="57"/>
                  </a:lnTo>
                  <a:lnTo>
                    <a:pt x="2107" y="61"/>
                  </a:lnTo>
                  <a:lnTo>
                    <a:pt x="2029" y="64"/>
                  </a:lnTo>
                  <a:lnTo>
                    <a:pt x="1972" y="61"/>
                  </a:lnTo>
                  <a:lnTo>
                    <a:pt x="1945" y="63"/>
                  </a:lnTo>
                  <a:lnTo>
                    <a:pt x="1854" y="63"/>
                  </a:lnTo>
                  <a:lnTo>
                    <a:pt x="1828" y="62"/>
                  </a:lnTo>
                  <a:lnTo>
                    <a:pt x="1800" y="64"/>
                  </a:lnTo>
                  <a:lnTo>
                    <a:pt x="1772" y="62"/>
                  </a:lnTo>
                  <a:lnTo>
                    <a:pt x="1739" y="64"/>
                  </a:lnTo>
                  <a:lnTo>
                    <a:pt x="1653" y="63"/>
                  </a:lnTo>
                  <a:lnTo>
                    <a:pt x="1628" y="60"/>
                  </a:lnTo>
                  <a:lnTo>
                    <a:pt x="1547" y="63"/>
                  </a:lnTo>
                  <a:lnTo>
                    <a:pt x="1493" y="59"/>
                  </a:lnTo>
                  <a:lnTo>
                    <a:pt x="1430" y="63"/>
                  </a:lnTo>
                  <a:lnTo>
                    <a:pt x="1382" y="61"/>
                  </a:lnTo>
                  <a:lnTo>
                    <a:pt x="1336" y="63"/>
                  </a:lnTo>
                  <a:lnTo>
                    <a:pt x="1310" y="61"/>
                  </a:lnTo>
                  <a:lnTo>
                    <a:pt x="1287" y="61"/>
                  </a:lnTo>
                  <a:lnTo>
                    <a:pt x="1256" y="61"/>
                  </a:lnTo>
                  <a:lnTo>
                    <a:pt x="1235" y="60"/>
                  </a:lnTo>
                  <a:lnTo>
                    <a:pt x="1212" y="62"/>
                  </a:lnTo>
                  <a:lnTo>
                    <a:pt x="1188" y="60"/>
                  </a:lnTo>
                  <a:lnTo>
                    <a:pt x="1163" y="60"/>
                  </a:lnTo>
                  <a:lnTo>
                    <a:pt x="1134" y="62"/>
                  </a:lnTo>
                  <a:lnTo>
                    <a:pt x="1106" y="63"/>
                  </a:lnTo>
                  <a:lnTo>
                    <a:pt x="1075" y="63"/>
                  </a:lnTo>
                  <a:lnTo>
                    <a:pt x="1030" y="62"/>
                  </a:lnTo>
                  <a:lnTo>
                    <a:pt x="998" y="63"/>
                  </a:lnTo>
                  <a:lnTo>
                    <a:pt x="971" y="62"/>
                  </a:lnTo>
                  <a:lnTo>
                    <a:pt x="945" y="62"/>
                  </a:lnTo>
                  <a:lnTo>
                    <a:pt x="885" y="64"/>
                  </a:lnTo>
                  <a:lnTo>
                    <a:pt x="837" y="61"/>
                  </a:lnTo>
                  <a:lnTo>
                    <a:pt x="784" y="64"/>
                  </a:lnTo>
                  <a:lnTo>
                    <a:pt x="740" y="62"/>
                  </a:lnTo>
                  <a:lnTo>
                    <a:pt x="692" y="64"/>
                  </a:lnTo>
                  <a:lnTo>
                    <a:pt x="652" y="62"/>
                  </a:lnTo>
                  <a:lnTo>
                    <a:pt x="609" y="61"/>
                  </a:lnTo>
                  <a:lnTo>
                    <a:pt x="569" y="62"/>
                  </a:lnTo>
                  <a:lnTo>
                    <a:pt x="534" y="62"/>
                  </a:lnTo>
                  <a:lnTo>
                    <a:pt x="431" y="62"/>
                  </a:lnTo>
                  <a:lnTo>
                    <a:pt x="401" y="63"/>
                  </a:lnTo>
                  <a:lnTo>
                    <a:pt x="311" y="62"/>
                  </a:lnTo>
                  <a:lnTo>
                    <a:pt x="256" y="62"/>
                  </a:lnTo>
                  <a:lnTo>
                    <a:pt x="103" y="61"/>
                  </a:lnTo>
                  <a:lnTo>
                    <a:pt x="19" y="61"/>
                  </a:lnTo>
                  <a:lnTo>
                    <a:pt x="4" y="56"/>
                  </a:lnTo>
                  <a:lnTo>
                    <a:pt x="1" y="49"/>
                  </a:lnTo>
                  <a:lnTo>
                    <a:pt x="0" y="41"/>
                  </a:lnTo>
                  <a:lnTo>
                    <a:pt x="0" y="32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transition spd="slow">
    <p:push dir="d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9075" y="1622425"/>
            <a:ext cx="8801100" cy="5045075"/>
            <a:chOff x="138" y="1022"/>
            <a:chExt cx="5544" cy="3178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38" y="1022"/>
              <a:ext cx="5232" cy="95"/>
              <a:chOff x="138" y="1022"/>
              <a:chExt cx="5232" cy="95"/>
            </a:xfrm>
          </p:grpSpPr>
          <p:sp>
            <p:nvSpPr>
              <p:cNvPr id="74756" name="Freeform 4"/>
              <p:cNvSpPr>
                <a:spLocks/>
              </p:cNvSpPr>
              <p:nvPr/>
            </p:nvSpPr>
            <p:spPr bwMode="auto">
              <a:xfrm>
                <a:off x="138" y="1032"/>
                <a:ext cx="5221" cy="85"/>
              </a:xfrm>
              <a:custGeom>
                <a:avLst/>
                <a:gdLst/>
                <a:ahLst/>
                <a:cxnLst>
                  <a:cxn ang="0">
                    <a:pos x="167" y="8"/>
                  </a:cxn>
                  <a:cxn ang="0">
                    <a:pos x="355" y="16"/>
                  </a:cxn>
                  <a:cxn ang="0">
                    <a:pos x="491" y="33"/>
                  </a:cxn>
                  <a:cxn ang="0">
                    <a:pos x="731" y="33"/>
                  </a:cxn>
                  <a:cxn ang="0">
                    <a:pos x="950" y="33"/>
                  </a:cxn>
                  <a:cxn ang="0">
                    <a:pos x="1137" y="0"/>
                  </a:cxn>
                  <a:cxn ang="0">
                    <a:pos x="1336" y="8"/>
                  </a:cxn>
                  <a:cxn ang="0">
                    <a:pos x="1545" y="25"/>
                  </a:cxn>
                  <a:cxn ang="0">
                    <a:pos x="1733" y="25"/>
                  </a:cxn>
                  <a:cxn ang="0">
                    <a:pos x="1984" y="25"/>
                  </a:cxn>
                  <a:cxn ang="0">
                    <a:pos x="2234" y="25"/>
                  </a:cxn>
                  <a:cxn ang="0">
                    <a:pos x="2464" y="25"/>
                  </a:cxn>
                  <a:cxn ang="0">
                    <a:pos x="2651" y="25"/>
                  </a:cxn>
                  <a:cxn ang="0">
                    <a:pos x="2819" y="25"/>
                  </a:cxn>
                  <a:cxn ang="0">
                    <a:pos x="3038" y="33"/>
                  </a:cxn>
                  <a:cxn ang="0">
                    <a:pos x="3152" y="59"/>
                  </a:cxn>
                  <a:cxn ang="0">
                    <a:pos x="3320" y="50"/>
                  </a:cxn>
                  <a:cxn ang="0">
                    <a:pos x="3643" y="50"/>
                  </a:cxn>
                  <a:cxn ang="0">
                    <a:pos x="3832" y="25"/>
                  </a:cxn>
                  <a:cxn ang="0">
                    <a:pos x="3987" y="8"/>
                  </a:cxn>
                  <a:cxn ang="0">
                    <a:pos x="4227" y="8"/>
                  </a:cxn>
                  <a:cxn ang="0">
                    <a:pos x="4437" y="33"/>
                  </a:cxn>
                  <a:cxn ang="0">
                    <a:pos x="4687" y="33"/>
                  </a:cxn>
                  <a:cxn ang="0">
                    <a:pos x="4834" y="33"/>
                  </a:cxn>
                  <a:cxn ang="0">
                    <a:pos x="5074" y="33"/>
                  </a:cxn>
                  <a:cxn ang="0">
                    <a:pos x="5199" y="76"/>
                  </a:cxn>
                  <a:cxn ang="0">
                    <a:pos x="4938" y="67"/>
                  </a:cxn>
                  <a:cxn ang="0">
                    <a:pos x="4719" y="67"/>
                  </a:cxn>
                  <a:cxn ang="0">
                    <a:pos x="4499" y="76"/>
                  </a:cxn>
                  <a:cxn ang="0">
                    <a:pos x="4312" y="84"/>
                  </a:cxn>
                  <a:cxn ang="0">
                    <a:pos x="4029" y="76"/>
                  </a:cxn>
                  <a:cxn ang="0">
                    <a:pos x="3821" y="59"/>
                  </a:cxn>
                  <a:cxn ang="0">
                    <a:pos x="3612" y="59"/>
                  </a:cxn>
                  <a:cxn ang="0">
                    <a:pos x="3456" y="76"/>
                  </a:cxn>
                  <a:cxn ang="0">
                    <a:pos x="3205" y="84"/>
                  </a:cxn>
                  <a:cxn ang="0">
                    <a:pos x="2944" y="76"/>
                  </a:cxn>
                  <a:cxn ang="0">
                    <a:pos x="2651" y="84"/>
                  </a:cxn>
                  <a:cxn ang="0">
                    <a:pos x="2432" y="76"/>
                  </a:cxn>
                  <a:cxn ang="0">
                    <a:pos x="2192" y="76"/>
                  </a:cxn>
                  <a:cxn ang="0">
                    <a:pos x="2014" y="59"/>
                  </a:cxn>
                  <a:cxn ang="0">
                    <a:pos x="1837" y="67"/>
                  </a:cxn>
                  <a:cxn ang="0">
                    <a:pos x="1628" y="76"/>
                  </a:cxn>
                  <a:cxn ang="0">
                    <a:pos x="1451" y="59"/>
                  </a:cxn>
                  <a:cxn ang="0">
                    <a:pos x="1211" y="59"/>
                  </a:cxn>
                  <a:cxn ang="0">
                    <a:pos x="876" y="67"/>
                  </a:cxn>
                  <a:cxn ang="0">
                    <a:pos x="668" y="59"/>
                  </a:cxn>
                  <a:cxn ang="0">
                    <a:pos x="521" y="42"/>
                  </a:cxn>
                  <a:cxn ang="0">
                    <a:pos x="324" y="50"/>
                  </a:cxn>
                  <a:cxn ang="0">
                    <a:pos x="135" y="50"/>
                  </a:cxn>
                </a:cxnLst>
                <a:rect l="0" t="0" r="r" b="b"/>
                <a:pathLst>
                  <a:path w="5221" h="85">
                    <a:moveTo>
                      <a:pt x="0" y="25"/>
                    </a:moveTo>
                    <a:lnTo>
                      <a:pt x="94" y="16"/>
                    </a:lnTo>
                    <a:lnTo>
                      <a:pt x="125" y="8"/>
                    </a:lnTo>
                    <a:lnTo>
                      <a:pt x="167" y="8"/>
                    </a:lnTo>
                    <a:lnTo>
                      <a:pt x="198" y="8"/>
                    </a:lnTo>
                    <a:lnTo>
                      <a:pt x="240" y="8"/>
                    </a:lnTo>
                    <a:lnTo>
                      <a:pt x="324" y="8"/>
                    </a:lnTo>
                    <a:lnTo>
                      <a:pt x="355" y="16"/>
                    </a:lnTo>
                    <a:lnTo>
                      <a:pt x="386" y="16"/>
                    </a:lnTo>
                    <a:lnTo>
                      <a:pt x="428" y="25"/>
                    </a:lnTo>
                    <a:lnTo>
                      <a:pt x="459" y="33"/>
                    </a:lnTo>
                    <a:lnTo>
                      <a:pt x="491" y="33"/>
                    </a:lnTo>
                    <a:lnTo>
                      <a:pt x="574" y="33"/>
                    </a:lnTo>
                    <a:lnTo>
                      <a:pt x="616" y="33"/>
                    </a:lnTo>
                    <a:lnTo>
                      <a:pt x="657" y="33"/>
                    </a:lnTo>
                    <a:lnTo>
                      <a:pt x="731" y="33"/>
                    </a:lnTo>
                    <a:lnTo>
                      <a:pt x="793" y="33"/>
                    </a:lnTo>
                    <a:lnTo>
                      <a:pt x="856" y="33"/>
                    </a:lnTo>
                    <a:lnTo>
                      <a:pt x="918" y="33"/>
                    </a:lnTo>
                    <a:lnTo>
                      <a:pt x="950" y="33"/>
                    </a:lnTo>
                    <a:lnTo>
                      <a:pt x="1023" y="25"/>
                    </a:lnTo>
                    <a:lnTo>
                      <a:pt x="1065" y="16"/>
                    </a:lnTo>
                    <a:lnTo>
                      <a:pt x="1107" y="0"/>
                    </a:lnTo>
                    <a:lnTo>
                      <a:pt x="1137" y="0"/>
                    </a:lnTo>
                    <a:lnTo>
                      <a:pt x="1169" y="0"/>
                    </a:lnTo>
                    <a:lnTo>
                      <a:pt x="1232" y="0"/>
                    </a:lnTo>
                    <a:lnTo>
                      <a:pt x="1273" y="8"/>
                    </a:lnTo>
                    <a:lnTo>
                      <a:pt x="1336" y="8"/>
                    </a:lnTo>
                    <a:lnTo>
                      <a:pt x="1398" y="8"/>
                    </a:lnTo>
                    <a:lnTo>
                      <a:pt x="1420" y="16"/>
                    </a:lnTo>
                    <a:lnTo>
                      <a:pt x="1483" y="16"/>
                    </a:lnTo>
                    <a:lnTo>
                      <a:pt x="1545" y="25"/>
                    </a:lnTo>
                    <a:lnTo>
                      <a:pt x="1608" y="25"/>
                    </a:lnTo>
                    <a:lnTo>
                      <a:pt x="1649" y="25"/>
                    </a:lnTo>
                    <a:lnTo>
                      <a:pt x="1691" y="25"/>
                    </a:lnTo>
                    <a:lnTo>
                      <a:pt x="1733" y="25"/>
                    </a:lnTo>
                    <a:lnTo>
                      <a:pt x="1774" y="25"/>
                    </a:lnTo>
                    <a:lnTo>
                      <a:pt x="1816" y="16"/>
                    </a:lnTo>
                    <a:lnTo>
                      <a:pt x="1900" y="16"/>
                    </a:lnTo>
                    <a:lnTo>
                      <a:pt x="1984" y="25"/>
                    </a:lnTo>
                    <a:lnTo>
                      <a:pt x="2046" y="25"/>
                    </a:lnTo>
                    <a:lnTo>
                      <a:pt x="2109" y="25"/>
                    </a:lnTo>
                    <a:lnTo>
                      <a:pt x="2171" y="25"/>
                    </a:lnTo>
                    <a:lnTo>
                      <a:pt x="2234" y="25"/>
                    </a:lnTo>
                    <a:lnTo>
                      <a:pt x="2265" y="25"/>
                    </a:lnTo>
                    <a:lnTo>
                      <a:pt x="2307" y="25"/>
                    </a:lnTo>
                    <a:lnTo>
                      <a:pt x="2390" y="25"/>
                    </a:lnTo>
                    <a:lnTo>
                      <a:pt x="2464" y="25"/>
                    </a:lnTo>
                    <a:lnTo>
                      <a:pt x="2505" y="25"/>
                    </a:lnTo>
                    <a:lnTo>
                      <a:pt x="2547" y="25"/>
                    </a:lnTo>
                    <a:lnTo>
                      <a:pt x="2589" y="25"/>
                    </a:lnTo>
                    <a:lnTo>
                      <a:pt x="2651" y="25"/>
                    </a:lnTo>
                    <a:lnTo>
                      <a:pt x="2693" y="25"/>
                    </a:lnTo>
                    <a:lnTo>
                      <a:pt x="2725" y="25"/>
                    </a:lnTo>
                    <a:lnTo>
                      <a:pt x="2756" y="25"/>
                    </a:lnTo>
                    <a:lnTo>
                      <a:pt x="2819" y="25"/>
                    </a:lnTo>
                    <a:lnTo>
                      <a:pt x="2881" y="25"/>
                    </a:lnTo>
                    <a:lnTo>
                      <a:pt x="2965" y="25"/>
                    </a:lnTo>
                    <a:lnTo>
                      <a:pt x="3006" y="33"/>
                    </a:lnTo>
                    <a:lnTo>
                      <a:pt x="3038" y="33"/>
                    </a:lnTo>
                    <a:lnTo>
                      <a:pt x="3069" y="33"/>
                    </a:lnTo>
                    <a:lnTo>
                      <a:pt x="3101" y="59"/>
                    </a:lnTo>
                    <a:lnTo>
                      <a:pt x="3131" y="84"/>
                    </a:lnTo>
                    <a:lnTo>
                      <a:pt x="3152" y="59"/>
                    </a:lnTo>
                    <a:lnTo>
                      <a:pt x="3216" y="67"/>
                    </a:lnTo>
                    <a:lnTo>
                      <a:pt x="3246" y="67"/>
                    </a:lnTo>
                    <a:lnTo>
                      <a:pt x="3288" y="59"/>
                    </a:lnTo>
                    <a:lnTo>
                      <a:pt x="3320" y="50"/>
                    </a:lnTo>
                    <a:lnTo>
                      <a:pt x="3351" y="50"/>
                    </a:lnTo>
                    <a:lnTo>
                      <a:pt x="3435" y="50"/>
                    </a:lnTo>
                    <a:lnTo>
                      <a:pt x="3539" y="50"/>
                    </a:lnTo>
                    <a:lnTo>
                      <a:pt x="3643" y="50"/>
                    </a:lnTo>
                    <a:lnTo>
                      <a:pt x="3706" y="50"/>
                    </a:lnTo>
                    <a:lnTo>
                      <a:pt x="3768" y="42"/>
                    </a:lnTo>
                    <a:lnTo>
                      <a:pt x="3810" y="33"/>
                    </a:lnTo>
                    <a:lnTo>
                      <a:pt x="3832" y="25"/>
                    </a:lnTo>
                    <a:lnTo>
                      <a:pt x="3862" y="16"/>
                    </a:lnTo>
                    <a:lnTo>
                      <a:pt x="3894" y="8"/>
                    </a:lnTo>
                    <a:lnTo>
                      <a:pt x="3957" y="8"/>
                    </a:lnTo>
                    <a:lnTo>
                      <a:pt x="3987" y="8"/>
                    </a:lnTo>
                    <a:lnTo>
                      <a:pt x="4072" y="8"/>
                    </a:lnTo>
                    <a:lnTo>
                      <a:pt x="4155" y="8"/>
                    </a:lnTo>
                    <a:lnTo>
                      <a:pt x="4186" y="8"/>
                    </a:lnTo>
                    <a:lnTo>
                      <a:pt x="4227" y="8"/>
                    </a:lnTo>
                    <a:lnTo>
                      <a:pt x="4312" y="8"/>
                    </a:lnTo>
                    <a:lnTo>
                      <a:pt x="4374" y="8"/>
                    </a:lnTo>
                    <a:lnTo>
                      <a:pt x="4405" y="25"/>
                    </a:lnTo>
                    <a:lnTo>
                      <a:pt x="4437" y="33"/>
                    </a:lnTo>
                    <a:lnTo>
                      <a:pt x="4478" y="33"/>
                    </a:lnTo>
                    <a:lnTo>
                      <a:pt x="4562" y="33"/>
                    </a:lnTo>
                    <a:lnTo>
                      <a:pt x="4624" y="33"/>
                    </a:lnTo>
                    <a:lnTo>
                      <a:pt x="4687" y="33"/>
                    </a:lnTo>
                    <a:lnTo>
                      <a:pt x="4709" y="33"/>
                    </a:lnTo>
                    <a:lnTo>
                      <a:pt x="4750" y="33"/>
                    </a:lnTo>
                    <a:lnTo>
                      <a:pt x="4792" y="33"/>
                    </a:lnTo>
                    <a:lnTo>
                      <a:pt x="4834" y="33"/>
                    </a:lnTo>
                    <a:lnTo>
                      <a:pt x="4896" y="33"/>
                    </a:lnTo>
                    <a:lnTo>
                      <a:pt x="4928" y="33"/>
                    </a:lnTo>
                    <a:lnTo>
                      <a:pt x="5000" y="33"/>
                    </a:lnTo>
                    <a:lnTo>
                      <a:pt x="5074" y="33"/>
                    </a:lnTo>
                    <a:lnTo>
                      <a:pt x="5147" y="33"/>
                    </a:lnTo>
                    <a:lnTo>
                      <a:pt x="5178" y="33"/>
                    </a:lnTo>
                    <a:lnTo>
                      <a:pt x="5220" y="50"/>
                    </a:lnTo>
                    <a:lnTo>
                      <a:pt x="5199" y="76"/>
                    </a:lnTo>
                    <a:lnTo>
                      <a:pt x="5115" y="76"/>
                    </a:lnTo>
                    <a:lnTo>
                      <a:pt x="5084" y="76"/>
                    </a:lnTo>
                    <a:lnTo>
                      <a:pt x="5000" y="67"/>
                    </a:lnTo>
                    <a:lnTo>
                      <a:pt x="4938" y="67"/>
                    </a:lnTo>
                    <a:lnTo>
                      <a:pt x="4906" y="67"/>
                    </a:lnTo>
                    <a:lnTo>
                      <a:pt x="4864" y="67"/>
                    </a:lnTo>
                    <a:lnTo>
                      <a:pt x="4792" y="67"/>
                    </a:lnTo>
                    <a:lnTo>
                      <a:pt x="4719" y="67"/>
                    </a:lnTo>
                    <a:lnTo>
                      <a:pt x="4687" y="67"/>
                    </a:lnTo>
                    <a:lnTo>
                      <a:pt x="4624" y="67"/>
                    </a:lnTo>
                    <a:lnTo>
                      <a:pt x="4583" y="67"/>
                    </a:lnTo>
                    <a:lnTo>
                      <a:pt x="4499" y="76"/>
                    </a:lnTo>
                    <a:lnTo>
                      <a:pt x="4468" y="84"/>
                    </a:lnTo>
                    <a:lnTo>
                      <a:pt x="4426" y="84"/>
                    </a:lnTo>
                    <a:lnTo>
                      <a:pt x="4395" y="84"/>
                    </a:lnTo>
                    <a:lnTo>
                      <a:pt x="4312" y="84"/>
                    </a:lnTo>
                    <a:lnTo>
                      <a:pt x="4248" y="84"/>
                    </a:lnTo>
                    <a:lnTo>
                      <a:pt x="4218" y="84"/>
                    </a:lnTo>
                    <a:lnTo>
                      <a:pt x="4113" y="76"/>
                    </a:lnTo>
                    <a:lnTo>
                      <a:pt x="4029" y="76"/>
                    </a:lnTo>
                    <a:lnTo>
                      <a:pt x="3946" y="67"/>
                    </a:lnTo>
                    <a:lnTo>
                      <a:pt x="3883" y="59"/>
                    </a:lnTo>
                    <a:lnTo>
                      <a:pt x="3852" y="59"/>
                    </a:lnTo>
                    <a:lnTo>
                      <a:pt x="3821" y="59"/>
                    </a:lnTo>
                    <a:lnTo>
                      <a:pt x="3789" y="59"/>
                    </a:lnTo>
                    <a:lnTo>
                      <a:pt x="3758" y="59"/>
                    </a:lnTo>
                    <a:lnTo>
                      <a:pt x="3675" y="59"/>
                    </a:lnTo>
                    <a:lnTo>
                      <a:pt x="3612" y="59"/>
                    </a:lnTo>
                    <a:lnTo>
                      <a:pt x="3549" y="59"/>
                    </a:lnTo>
                    <a:lnTo>
                      <a:pt x="3518" y="59"/>
                    </a:lnTo>
                    <a:lnTo>
                      <a:pt x="3486" y="76"/>
                    </a:lnTo>
                    <a:lnTo>
                      <a:pt x="3456" y="76"/>
                    </a:lnTo>
                    <a:lnTo>
                      <a:pt x="3393" y="84"/>
                    </a:lnTo>
                    <a:lnTo>
                      <a:pt x="3320" y="84"/>
                    </a:lnTo>
                    <a:lnTo>
                      <a:pt x="3236" y="84"/>
                    </a:lnTo>
                    <a:lnTo>
                      <a:pt x="3205" y="84"/>
                    </a:lnTo>
                    <a:lnTo>
                      <a:pt x="3121" y="84"/>
                    </a:lnTo>
                    <a:lnTo>
                      <a:pt x="3059" y="84"/>
                    </a:lnTo>
                    <a:lnTo>
                      <a:pt x="3027" y="84"/>
                    </a:lnTo>
                    <a:lnTo>
                      <a:pt x="2944" y="76"/>
                    </a:lnTo>
                    <a:lnTo>
                      <a:pt x="2860" y="76"/>
                    </a:lnTo>
                    <a:lnTo>
                      <a:pt x="2798" y="76"/>
                    </a:lnTo>
                    <a:lnTo>
                      <a:pt x="2714" y="76"/>
                    </a:lnTo>
                    <a:lnTo>
                      <a:pt x="2651" y="84"/>
                    </a:lnTo>
                    <a:lnTo>
                      <a:pt x="2589" y="84"/>
                    </a:lnTo>
                    <a:lnTo>
                      <a:pt x="2505" y="84"/>
                    </a:lnTo>
                    <a:lnTo>
                      <a:pt x="2474" y="76"/>
                    </a:lnTo>
                    <a:lnTo>
                      <a:pt x="2432" y="76"/>
                    </a:lnTo>
                    <a:lnTo>
                      <a:pt x="2360" y="76"/>
                    </a:lnTo>
                    <a:lnTo>
                      <a:pt x="2318" y="76"/>
                    </a:lnTo>
                    <a:lnTo>
                      <a:pt x="2254" y="76"/>
                    </a:lnTo>
                    <a:lnTo>
                      <a:pt x="2192" y="76"/>
                    </a:lnTo>
                    <a:lnTo>
                      <a:pt x="2150" y="76"/>
                    </a:lnTo>
                    <a:lnTo>
                      <a:pt x="2088" y="76"/>
                    </a:lnTo>
                    <a:lnTo>
                      <a:pt x="2056" y="67"/>
                    </a:lnTo>
                    <a:lnTo>
                      <a:pt x="2014" y="59"/>
                    </a:lnTo>
                    <a:lnTo>
                      <a:pt x="1973" y="59"/>
                    </a:lnTo>
                    <a:lnTo>
                      <a:pt x="1889" y="59"/>
                    </a:lnTo>
                    <a:lnTo>
                      <a:pt x="1859" y="59"/>
                    </a:lnTo>
                    <a:lnTo>
                      <a:pt x="1837" y="67"/>
                    </a:lnTo>
                    <a:lnTo>
                      <a:pt x="1774" y="76"/>
                    </a:lnTo>
                    <a:lnTo>
                      <a:pt x="1743" y="84"/>
                    </a:lnTo>
                    <a:lnTo>
                      <a:pt x="1660" y="76"/>
                    </a:lnTo>
                    <a:lnTo>
                      <a:pt x="1628" y="76"/>
                    </a:lnTo>
                    <a:lnTo>
                      <a:pt x="1545" y="84"/>
                    </a:lnTo>
                    <a:lnTo>
                      <a:pt x="1513" y="84"/>
                    </a:lnTo>
                    <a:lnTo>
                      <a:pt x="1483" y="84"/>
                    </a:lnTo>
                    <a:lnTo>
                      <a:pt x="1451" y="59"/>
                    </a:lnTo>
                    <a:lnTo>
                      <a:pt x="1409" y="50"/>
                    </a:lnTo>
                    <a:lnTo>
                      <a:pt x="1336" y="50"/>
                    </a:lnTo>
                    <a:lnTo>
                      <a:pt x="1294" y="59"/>
                    </a:lnTo>
                    <a:lnTo>
                      <a:pt x="1211" y="59"/>
                    </a:lnTo>
                    <a:lnTo>
                      <a:pt x="1127" y="67"/>
                    </a:lnTo>
                    <a:lnTo>
                      <a:pt x="1023" y="67"/>
                    </a:lnTo>
                    <a:lnTo>
                      <a:pt x="960" y="67"/>
                    </a:lnTo>
                    <a:lnTo>
                      <a:pt x="876" y="67"/>
                    </a:lnTo>
                    <a:lnTo>
                      <a:pt x="846" y="67"/>
                    </a:lnTo>
                    <a:lnTo>
                      <a:pt x="762" y="76"/>
                    </a:lnTo>
                    <a:lnTo>
                      <a:pt x="699" y="76"/>
                    </a:lnTo>
                    <a:lnTo>
                      <a:pt x="668" y="59"/>
                    </a:lnTo>
                    <a:lnTo>
                      <a:pt x="636" y="42"/>
                    </a:lnTo>
                    <a:lnTo>
                      <a:pt x="606" y="42"/>
                    </a:lnTo>
                    <a:lnTo>
                      <a:pt x="543" y="42"/>
                    </a:lnTo>
                    <a:lnTo>
                      <a:pt x="521" y="42"/>
                    </a:lnTo>
                    <a:lnTo>
                      <a:pt x="491" y="50"/>
                    </a:lnTo>
                    <a:lnTo>
                      <a:pt x="459" y="50"/>
                    </a:lnTo>
                    <a:lnTo>
                      <a:pt x="428" y="50"/>
                    </a:lnTo>
                    <a:lnTo>
                      <a:pt x="324" y="50"/>
                    </a:lnTo>
                    <a:lnTo>
                      <a:pt x="292" y="50"/>
                    </a:lnTo>
                    <a:lnTo>
                      <a:pt x="250" y="50"/>
                    </a:lnTo>
                    <a:lnTo>
                      <a:pt x="219" y="50"/>
                    </a:lnTo>
                    <a:lnTo>
                      <a:pt x="135" y="50"/>
                    </a:lnTo>
                    <a:lnTo>
                      <a:pt x="52" y="50"/>
                    </a:lnTo>
                    <a:lnTo>
                      <a:pt x="0" y="25"/>
                    </a:lnTo>
                    <a:lnTo>
                      <a:pt x="0" y="25"/>
                    </a:lnTo>
                  </a:path>
                </a:pathLst>
              </a:custGeom>
              <a:solidFill>
                <a:srgbClr val="F8F8F8">
                  <a:alpha val="50000"/>
                </a:srgbClr>
              </a:soli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4757" name="Freeform 5"/>
              <p:cNvSpPr>
                <a:spLocks/>
              </p:cNvSpPr>
              <p:nvPr/>
            </p:nvSpPr>
            <p:spPr bwMode="auto">
              <a:xfrm>
                <a:off x="149" y="1022"/>
                <a:ext cx="5221" cy="85"/>
              </a:xfrm>
              <a:custGeom>
                <a:avLst/>
                <a:gdLst/>
                <a:ahLst/>
                <a:cxnLst>
                  <a:cxn ang="0">
                    <a:pos x="167" y="8"/>
                  </a:cxn>
                  <a:cxn ang="0">
                    <a:pos x="355" y="16"/>
                  </a:cxn>
                  <a:cxn ang="0">
                    <a:pos x="491" y="33"/>
                  </a:cxn>
                  <a:cxn ang="0">
                    <a:pos x="731" y="33"/>
                  </a:cxn>
                  <a:cxn ang="0">
                    <a:pos x="950" y="33"/>
                  </a:cxn>
                  <a:cxn ang="0">
                    <a:pos x="1137" y="0"/>
                  </a:cxn>
                  <a:cxn ang="0">
                    <a:pos x="1336" y="8"/>
                  </a:cxn>
                  <a:cxn ang="0">
                    <a:pos x="1545" y="25"/>
                  </a:cxn>
                  <a:cxn ang="0">
                    <a:pos x="1733" y="25"/>
                  </a:cxn>
                  <a:cxn ang="0">
                    <a:pos x="1984" y="25"/>
                  </a:cxn>
                  <a:cxn ang="0">
                    <a:pos x="2234" y="25"/>
                  </a:cxn>
                  <a:cxn ang="0">
                    <a:pos x="2464" y="25"/>
                  </a:cxn>
                  <a:cxn ang="0">
                    <a:pos x="2651" y="25"/>
                  </a:cxn>
                  <a:cxn ang="0">
                    <a:pos x="2819" y="25"/>
                  </a:cxn>
                  <a:cxn ang="0">
                    <a:pos x="3038" y="33"/>
                  </a:cxn>
                  <a:cxn ang="0">
                    <a:pos x="3152" y="59"/>
                  </a:cxn>
                  <a:cxn ang="0">
                    <a:pos x="3320" y="50"/>
                  </a:cxn>
                  <a:cxn ang="0">
                    <a:pos x="3643" y="50"/>
                  </a:cxn>
                  <a:cxn ang="0">
                    <a:pos x="3832" y="25"/>
                  </a:cxn>
                  <a:cxn ang="0">
                    <a:pos x="3987" y="8"/>
                  </a:cxn>
                  <a:cxn ang="0">
                    <a:pos x="4227" y="8"/>
                  </a:cxn>
                  <a:cxn ang="0">
                    <a:pos x="4437" y="33"/>
                  </a:cxn>
                  <a:cxn ang="0">
                    <a:pos x="4687" y="33"/>
                  </a:cxn>
                  <a:cxn ang="0">
                    <a:pos x="4834" y="33"/>
                  </a:cxn>
                  <a:cxn ang="0">
                    <a:pos x="5074" y="33"/>
                  </a:cxn>
                  <a:cxn ang="0">
                    <a:pos x="5199" y="76"/>
                  </a:cxn>
                  <a:cxn ang="0">
                    <a:pos x="4938" y="67"/>
                  </a:cxn>
                  <a:cxn ang="0">
                    <a:pos x="4719" y="67"/>
                  </a:cxn>
                  <a:cxn ang="0">
                    <a:pos x="4499" y="76"/>
                  </a:cxn>
                  <a:cxn ang="0">
                    <a:pos x="4312" y="84"/>
                  </a:cxn>
                  <a:cxn ang="0">
                    <a:pos x="4029" y="76"/>
                  </a:cxn>
                  <a:cxn ang="0">
                    <a:pos x="3821" y="59"/>
                  </a:cxn>
                  <a:cxn ang="0">
                    <a:pos x="3612" y="59"/>
                  </a:cxn>
                  <a:cxn ang="0">
                    <a:pos x="3456" y="76"/>
                  </a:cxn>
                  <a:cxn ang="0">
                    <a:pos x="3205" y="84"/>
                  </a:cxn>
                  <a:cxn ang="0">
                    <a:pos x="2944" y="76"/>
                  </a:cxn>
                  <a:cxn ang="0">
                    <a:pos x="2651" y="84"/>
                  </a:cxn>
                  <a:cxn ang="0">
                    <a:pos x="2432" y="76"/>
                  </a:cxn>
                  <a:cxn ang="0">
                    <a:pos x="2192" y="76"/>
                  </a:cxn>
                  <a:cxn ang="0">
                    <a:pos x="2014" y="59"/>
                  </a:cxn>
                  <a:cxn ang="0">
                    <a:pos x="1837" y="67"/>
                  </a:cxn>
                  <a:cxn ang="0">
                    <a:pos x="1628" y="76"/>
                  </a:cxn>
                  <a:cxn ang="0">
                    <a:pos x="1451" y="59"/>
                  </a:cxn>
                  <a:cxn ang="0">
                    <a:pos x="1211" y="59"/>
                  </a:cxn>
                  <a:cxn ang="0">
                    <a:pos x="876" y="67"/>
                  </a:cxn>
                  <a:cxn ang="0">
                    <a:pos x="668" y="59"/>
                  </a:cxn>
                  <a:cxn ang="0">
                    <a:pos x="521" y="42"/>
                  </a:cxn>
                  <a:cxn ang="0">
                    <a:pos x="324" y="50"/>
                  </a:cxn>
                  <a:cxn ang="0">
                    <a:pos x="135" y="50"/>
                  </a:cxn>
                </a:cxnLst>
                <a:rect l="0" t="0" r="r" b="b"/>
                <a:pathLst>
                  <a:path w="5221" h="85">
                    <a:moveTo>
                      <a:pt x="0" y="25"/>
                    </a:moveTo>
                    <a:lnTo>
                      <a:pt x="94" y="16"/>
                    </a:lnTo>
                    <a:lnTo>
                      <a:pt x="125" y="8"/>
                    </a:lnTo>
                    <a:lnTo>
                      <a:pt x="167" y="8"/>
                    </a:lnTo>
                    <a:lnTo>
                      <a:pt x="198" y="8"/>
                    </a:lnTo>
                    <a:lnTo>
                      <a:pt x="240" y="8"/>
                    </a:lnTo>
                    <a:lnTo>
                      <a:pt x="324" y="8"/>
                    </a:lnTo>
                    <a:lnTo>
                      <a:pt x="355" y="16"/>
                    </a:lnTo>
                    <a:lnTo>
                      <a:pt x="386" y="16"/>
                    </a:lnTo>
                    <a:lnTo>
                      <a:pt x="428" y="25"/>
                    </a:lnTo>
                    <a:lnTo>
                      <a:pt x="459" y="33"/>
                    </a:lnTo>
                    <a:lnTo>
                      <a:pt x="491" y="33"/>
                    </a:lnTo>
                    <a:lnTo>
                      <a:pt x="574" y="33"/>
                    </a:lnTo>
                    <a:lnTo>
                      <a:pt x="616" y="33"/>
                    </a:lnTo>
                    <a:lnTo>
                      <a:pt x="657" y="33"/>
                    </a:lnTo>
                    <a:lnTo>
                      <a:pt x="731" y="33"/>
                    </a:lnTo>
                    <a:lnTo>
                      <a:pt x="793" y="33"/>
                    </a:lnTo>
                    <a:lnTo>
                      <a:pt x="856" y="33"/>
                    </a:lnTo>
                    <a:lnTo>
                      <a:pt x="918" y="33"/>
                    </a:lnTo>
                    <a:lnTo>
                      <a:pt x="950" y="33"/>
                    </a:lnTo>
                    <a:lnTo>
                      <a:pt x="1023" y="25"/>
                    </a:lnTo>
                    <a:lnTo>
                      <a:pt x="1065" y="16"/>
                    </a:lnTo>
                    <a:lnTo>
                      <a:pt x="1107" y="0"/>
                    </a:lnTo>
                    <a:lnTo>
                      <a:pt x="1137" y="0"/>
                    </a:lnTo>
                    <a:lnTo>
                      <a:pt x="1169" y="0"/>
                    </a:lnTo>
                    <a:lnTo>
                      <a:pt x="1232" y="0"/>
                    </a:lnTo>
                    <a:lnTo>
                      <a:pt x="1273" y="8"/>
                    </a:lnTo>
                    <a:lnTo>
                      <a:pt x="1336" y="8"/>
                    </a:lnTo>
                    <a:lnTo>
                      <a:pt x="1398" y="8"/>
                    </a:lnTo>
                    <a:lnTo>
                      <a:pt x="1420" y="16"/>
                    </a:lnTo>
                    <a:lnTo>
                      <a:pt x="1483" y="16"/>
                    </a:lnTo>
                    <a:lnTo>
                      <a:pt x="1545" y="25"/>
                    </a:lnTo>
                    <a:lnTo>
                      <a:pt x="1608" y="25"/>
                    </a:lnTo>
                    <a:lnTo>
                      <a:pt x="1649" y="25"/>
                    </a:lnTo>
                    <a:lnTo>
                      <a:pt x="1691" y="25"/>
                    </a:lnTo>
                    <a:lnTo>
                      <a:pt x="1733" y="25"/>
                    </a:lnTo>
                    <a:lnTo>
                      <a:pt x="1774" y="25"/>
                    </a:lnTo>
                    <a:lnTo>
                      <a:pt x="1816" y="16"/>
                    </a:lnTo>
                    <a:lnTo>
                      <a:pt x="1900" y="16"/>
                    </a:lnTo>
                    <a:lnTo>
                      <a:pt x="1984" y="25"/>
                    </a:lnTo>
                    <a:lnTo>
                      <a:pt x="2046" y="25"/>
                    </a:lnTo>
                    <a:lnTo>
                      <a:pt x="2109" y="25"/>
                    </a:lnTo>
                    <a:lnTo>
                      <a:pt x="2171" y="25"/>
                    </a:lnTo>
                    <a:lnTo>
                      <a:pt x="2234" y="25"/>
                    </a:lnTo>
                    <a:lnTo>
                      <a:pt x="2265" y="25"/>
                    </a:lnTo>
                    <a:lnTo>
                      <a:pt x="2307" y="25"/>
                    </a:lnTo>
                    <a:lnTo>
                      <a:pt x="2390" y="25"/>
                    </a:lnTo>
                    <a:lnTo>
                      <a:pt x="2464" y="25"/>
                    </a:lnTo>
                    <a:lnTo>
                      <a:pt x="2505" y="25"/>
                    </a:lnTo>
                    <a:lnTo>
                      <a:pt x="2547" y="25"/>
                    </a:lnTo>
                    <a:lnTo>
                      <a:pt x="2589" y="25"/>
                    </a:lnTo>
                    <a:lnTo>
                      <a:pt x="2651" y="25"/>
                    </a:lnTo>
                    <a:lnTo>
                      <a:pt x="2693" y="25"/>
                    </a:lnTo>
                    <a:lnTo>
                      <a:pt x="2725" y="25"/>
                    </a:lnTo>
                    <a:lnTo>
                      <a:pt x="2756" y="25"/>
                    </a:lnTo>
                    <a:lnTo>
                      <a:pt x="2819" y="25"/>
                    </a:lnTo>
                    <a:lnTo>
                      <a:pt x="2881" y="25"/>
                    </a:lnTo>
                    <a:lnTo>
                      <a:pt x="2965" y="25"/>
                    </a:lnTo>
                    <a:lnTo>
                      <a:pt x="3006" y="33"/>
                    </a:lnTo>
                    <a:lnTo>
                      <a:pt x="3038" y="33"/>
                    </a:lnTo>
                    <a:lnTo>
                      <a:pt x="3069" y="33"/>
                    </a:lnTo>
                    <a:lnTo>
                      <a:pt x="3101" y="59"/>
                    </a:lnTo>
                    <a:lnTo>
                      <a:pt x="3131" y="84"/>
                    </a:lnTo>
                    <a:lnTo>
                      <a:pt x="3152" y="59"/>
                    </a:lnTo>
                    <a:lnTo>
                      <a:pt x="3216" y="67"/>
                    </a:lnTo>
                    <a:lnTo>
                      <a:pt x="3246" y="67"/>
                    </a:lnTo>
                    <a:lnTo>
                      <a:pt x="3288" y="59"/>
                    </a:lnTo>
                    <a:lnTo>
                      <a:pt x="3320" y="50"/>
                    </a:lnTo>
                    <a:lnTo>
                      <a:pt x="3351" y="50"/>
                    </a:lnTo>
                    <a:lnTo>
                      <a:pt x="3435" y="50"/>
                    </a:lnTo>
                    <a:lnTo>
                      <a:pt x="3539" y="50"/>
                    </a:lnTo>
                    <a:lnTo>
                      <a:pt x="3643" y="50"/>
                    </a:lnTo>
                    <a:lnTo>
                      <a:pt x="3706" y="50"/>
                    </a:lnTo>
                    <a:lnTo>
                      <a:pt x="3768" y="42"/>
                    </a:lnTo>
                    <a:lnTo>
                      <a:pt x="3810" y="33"/>
                    </a:lnTo>
                    <a:lnTo>
                      <a:pt x="3832" y="25"/>
                    </a:lnTo>
                    <a:lnTo>
                      <a:pt x="3862" y="16"/>
                    </a:lnTo>
                    <a:lnTo>
                      <a:pt x="3894" y="8"/>
                    </a:lnTo>
                    <a:lnTo>
                      <a:pt x="3957" y="8"/>
                    </a:lnTo>
                    <a:lnTo>
                      <a:pt x="3987" y="8"/>
                    </a:lnTo>
                    <a:lnTo>
                      <a:pt x="4072" y="8"/>
                    </a:lnTo>
                    <a:lnTo>
                      <a:pt x="4155" y="8"/>
                    </a:lnTo>
                    <a:lnTo>
                      <a:pt x="4186" y="8"/>
                    </a:lnTo>
                    <a:lnTo>
                      <a:pt x="4227" y="8"/>
                    </a:lnTo>
                    <a:lnTo>
                      <a:pt x="4312" y="8"/>
                    </a:lnTo>
                    <a:lnTo>
                      <a:pt x="4374" y="8"/>
                    </a:lnTo>
                    <a:lnTo>
                      <a:pt x="4405" y="25"/>
                    </a:lnTo>
                    <a:lnTo>
                      <a:pt x="4437" y="33"/>
                    </a:lnTo>
                    <a:lnTo>
                      <a:pt x="4478" y="33"/>
                    </a:lnTo>
                    <a:lnTo>
                      <a:pt x="4562" y="33"/>
                    </a:lnTo>
                    <a:lnTo>
                      <a:pt x="4624" y="33"/>
                    </a:lnTo>
                    <a:lnTo>
                      <a:pt x="4687" y="33"/>
                    </a:lnTo>
                    <a:lnTo>
                      <a:pt x="4709" y="33"/>
                    </a:lnTo>
                    <a:lnTo>
                      <a:pt x="4750" y="33"/>
                    </a:lnTo>
                    <a:lnTo>
                      <a:pt x="4792" y="33"/>
                    </a:lnTo>
                    <a:lnTo>
                      <a:pt x="4834" y="33"/>
                    </a:lnTo>
                    <a:lnTo>
                      <a:pt x="4896" y="33"/>
                    </a:lnTo>
                    <a:lnTo>
                      <a:pt x="4928" y="33"/>
                    </a:lnTo>
                    <a:lnTo>
                      <a:pt x="5000" y="33"/>
                    </a:lnTo>
                    <a:lnTo>
                      <a:pt x="5074" y="33"/>
                    </a:lnTo>
                    <a:lnTo>
                      <a:pt x="5147" y="33"/>
                    </a:lnTo>
                    <a:lnTo>
                      <a:pt x="5178" y="33"/>
                    </a:lnTo>
                    <a:lnTo>
                      <a:pt x="5220" y="50"/>
                    </a:lnTo>
                    <a:lnTo>
                      <a:pt x="5199" y="76"/>
                    </a:lnTo>
                    <a:lnTo>
                      <a:pt x="5115" y="76"/>
                    </a:lnTo>
                    <a:lnTo>
                      <a:pt x="5084" y="76"/>
                    </a:lnTo>
                    <a:lnTo>
                      <a:pt x="5000" y="67"/>
                    </a:lnTo>
                    <a:lnTo>
                      <a:pt x="4938" y="67"/>
                    </a:lnTo>
                    <a:lnTo>
                      <a:pt x="4906" y="67"/>
                    </a:lnTo>
                    <a:lnTo>
                      <a:pt x="4864" y="67"/>
                    </a:lnTo>
                    <a:lnTo>
                      <a:pt x="4792" y="67"/>
                    </a:lnTo>
                    <a:lnTo>
                      <a:pt x="4719" y="67"/>
                    </a:lnTo>
                    <a:lnTo>
                      <a:pt x="4687" y="67"/>
                    </a:lnTo>
                    <a:lnTo>
                      <a:pt x="4624" y="67"/>
                    </a:lnTo>
                    <a:lnTo>
                      <a:pt x="4583" y="67"/>
                    </a:lnTo>
                    <a:lnTo>
                      <a:pt x="4499" y="76"/>
                    </a:lnTo>
                    <a:lnTo>
                      <a:pt x="4468" y="84"/>
                    </a:lnTo>
                    <a:lnTo>
                      <a:pt x="4426" y="84"/>
                    </a:lnTo>
                    <a:lnTo>
                      <a:pt x="4395" y="84"/>
                    </a:lnTo>
                    <a:lnTo>
                      <a:pt x="4312" y="84"/>
                    </a:lnTo>
                    <a:lnTo>
                      <a:pt x="4248" y="84"/>
                    </a:lnTo>
                    <a:lnTo>
                      <a:pt x="4218" y="84"/>
                    </a:lnTo>
                    <a:lnTo>
                      <a:pt x="4113" y="76"/>
                    </a:lnTo>
                    <a:lnTo>
                      <a:pt x="4029" y="76"/>
                    </a:lnTo>
                    <a:lnTo>
                      <a:pt x="3946" y="67"/>
                    </a:lnTo>
                    <a:lnTo>
                      <a:pt x="3883" y="59"/>
                    </a:lnTo>
                    <a:lnTo>
                      <a:pt x="3852" y="59"/>
                    </a:lnTo>
                    <a:lnTo>
                      <a:pt x="3821" y="59"/>
                    </a:lnTo>
                    <a:lnTo>
                      <a:pt x="3789" y="59"/>
                    </a:lnTo>
                    <a:lnTo>
                      <a:pt x="3758" y="59"/>
                    </a:lnTo>
                    <a:lnTo>
                      <a:pt x="3675" y="59"/>
                    </a:lnTo>
                    <a:lnTo>
                      <a:pt x="3612" y="59"/>
                    </a:lnTo>
                    <a:lnTo>
                      <a:pt x="3549" y="59"/>
                    </a:lnTo>
                    <a:lnTo>
                      <a:pt x="3518" y="59"/>
                    </a:lnTo>
                    <a:lnTo>
                      <a:pt x="3486" y="76"/>
                    </a:lnTo>
                    <a:lnTo>
                      <a:pt x="3456" y="76"/>
                    </a:lnTo>
                    <a:lnTo>
                      <a:pt x="3393" y="84"/>
                    </a:lnTo>
                    <a:lnTo>
                      <a:pt x="3320" y="84"/>
                    </a:lnTo>
                    <a:lnTo>
                      <a:pt x="3236" y="84"/>
                    </a:lnTo>
                    <a:lnTo>
                      <a:pt x="3205" y="84"/>
                    </a:lnTo>
                    <a:lnTo>
                      <a:pt x="3121" y="84"/>
                    </a:lnTo>
                    <a:lnTo>
                      <a:pt x="3059" y="84"/>
                    </a:lnTo>
                    <a:lnTo>
                      <a:pt x="3027" y="84"/>
                    </a:lnTo>
                    <a:lnTo>
                      <a:pt x="2944" y="76"/>
                    </a:lnTo>
                    <a:lnTo>
                      <a:pt x="2860" y="76"/>
                    </a:lnTo>
                    <a:lnTo>
                      <a:pt x="2798" y="76"/>
                    </a:lnTo>
                    <a:lnTo>
                      <a:pt x="2714" y="76"/>
                    </a:lnTo>
                    <a:lnTo>
                      <a:pt x="2651" y="84"/>
                    </a:lnTo>
                    <a:lnTo>
                      <a:pt x="2589" y="84"/>
                    </a:lnTo>
                    <a:lnTo>
                      <a:pt x="2505" y="84"/>
                    </a:lnTo>
                    <a:lnTo>
                      <a:pt x="2474" y="76"/>
                    </a:lnTo>
                    <a:lnTo>
                      <a:pt x="2432" y="76"/>
                    </a:lnTo>
                    <a:lnTo>
                      <a:pt x="2360" y="76"/>
                    </a:lnTo>
                    <a:lnTo>
                      <a:pt x="2318" y="76"/>
                    </a:lnTo>
                    <a:lnTo>
                      <a:pt x="2254" y="76"/>
                    </a:lnTo>
                    <a:lnTo>
                      <a:pt x="2192" y="76"/>
                    </a:lnTo>
                    <a:lnTo>
                      <a:pt x="2150" y="76"/>
                    </a:lnTo>
                    <a:lnTo>
                      <a:pt x="2088" y="76"/>
                    </a:lnTo>
                    <a:lnTo>
                      <a:pt x="2056" y="67"/>
                    </a:lnTo>
                    <a:lnTo>
                      <a:pt x="2014" y="59"/>
                    </a:lnTo>
                    <a:lnTo>
                      <a:pt x="1973" y="59"/>
                    </a:lnTo>
                    <a:lnTo>
                      <a:pt x="1889" y="59"/>
                    </a:lnTo>
                    <a:lnTo>
                      <a:pt x="1859" y="59"/>
                    </a:lnTo>
                    <a:lnTo>
                      <a:pt x="1837" y="67"/>
                    </a:lnTo>
                    <a:lnTo>
                      <a:pt x="1774" y="76"/>
                    </a:lnTo>
                    <a:lnTo>
                      <a:pt x="1743" y="84"/>
                    </a:lnTo>
                    <a:lnTo>
                      <a:pt x="1660" y="76"/>
                    </a:lnTo>
                    <a:lnTo>
                      <a:pt x="1628" y="76"/>
                    </a:lnTo>
                    <a:lnTo>
                      <a:pt x="1545" y="84"/>
                    </a:lnTo>
                    <a:lnTo>
                      <a:pt x="1513" y="84"/>
                    </a:lnTo>
                    <a:lnTo>
                      <a:pt x="1483" y="84"/>
                    </a:lnTo>
                    <a:lnTo>
                      <a:pt x="1451" y="59"/>
                    </a:lnTo>
                    <a:lnTo>
                      <a:pt x="1409" y="50"/>
                    </a:lnTo>
                    <a:lnTo>
                      <a:pt x="1336" y="50"/>
                    </a:lnTo>
                    <a:lnTo>
                      <a:pt x="1294" y="59"/>
                    </a:lnTo>
                    <a:lnTo>
                      <a:pt x="1211" y="59"/>
                    </a:lnTo>
                    <a:lnTo>
                      <a:pt x="1127" y="67"/>
                    </a:lnTo>
                    <a:lnTo>
                      <a:pt x="1023" y="67"/>
                    </a:lnTo>
                    <a:lnTo>
                      <a:pt x="960" y="67"/>
                    </a:lnTo>
                    <a:lnTo>
                      <a:pt x="876" y="67"/>
                    </a:lnTo>
                    <a:lnTo>
                      <a:pt x="846" y="67"/>
                    </a:lnTo>
                    <a:lnTo>
                      <a:pt x="762" y="76"/>
                    </a:lnTo>
                    <a:lnTo>
                      <a:pt x="699" y="76"/>
                    </a:lnTo>
                    <a:lnTo>
                      <a:pt x="668" y="59"/>
                    </a:lnTo>
                    <a:lnTo>
                      <a:pt x="636" y="42"/>
                    </a:lnTo>
                    <a:lnTo>
                      <a:pt x="606" y="42"/>
                    </a:lnTo>
                    <a:lnTo>
                      <a:pt x="543" y="42"/>
                    </a:lnTo>
                    <a:lnTo>
                      <a:pt x="521" y="42"/>
                    </a:lnTo>
                    <a:lnTo>
                      <a:pt x="491" y="50"/>
                    </a:lnTo>
                    <a:lnTo>
                      <a:pt x="459" y="50"/>
                    </a:lnTo>
                    <a:lnTo>
                      <a:pt x="428" y="50"/>
                    </a:lnTo>
                    <a:lnTo>
                      <a:pt x="324" y="50"/>
                    </a:lnTo>
                    <a:lnTo>
                      <a:pt x="292" y="50"/>
                    </a:lnTo>
                    <a:lnTo>
                      <a:pt x="250" y="50"/>
                    </a:lnTo>
                    <a:lnTo>
                      <a:pt x="219" y="50"/>
                    </a:lnTo>
                    <a:lnTo>
                      <a:pt x="135" y="50"/>
                    </a:lnTo>
                    <a:lnTo>
                      <a:pt x="52" y="50"/>
                    </a:lnTo>
                    <a:lnTo>
                      <a:pt x="0" y="25"/>
                    </a:lnTo>
                    <a:lnTo>
                      <a:pt x="0" y="25"/>
                    </a:lnTo>
                  </a:path>
                </a:pathLst>
              </a:custGeom>
              <a:solidFill>
                <a:srgbClr val="393939">
                  <a:alpha val="50000"/>
                </a:srgbClr>
              </a:soli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5297" y="3348"/>
              <a:ext cx="385" cy="852"/>
              <a:chOff x="5297" y="3348"/>
              <a:chExt cx="385" cy="852"/>
            </a:xfrm>
          </p:grpSpPr>
          <p:grpSp>
            <p:nvGrpSpPr>
              <p:cNvPr id="5" name="Group 7"/>
              <p:cNvGrpSpPr>
                <a:grpSpLocks/>
              </p:cNvGrpSpPr>
              <p:nvPr/>
            </p:nvGrpSpPr>
            <p:grpSpPr bwMode="auto">
              <a:xfrm>
                <a:off x="5301" y="3359"/>
                <a:ext cx="381" cy="841"/>
                <a:chOff x="5301" y="3359"/>
                <a:chExt cx="381" cy="841"/>
              </a:xfrm>
            </p:grpSpPr>
            <p:sp>
              <p:nvSpPr>
                <p:cNvPr id="74760" name="Freeform 8"/>
                <p:cNvSpPr>
                  <a:spLocks/>
                </p:cNvSpPr>
                <p:nvPr/>
              </p:nvSpPr>
              <p:spPr bwMode="auto">
                <a:xfrm>
                  <a:off x="5301" y="3567"/>
                  <a:ext cx="338" cy="633"/>
                </a:xfrm>
                <a:custGeom>
                  <a:avLst/>
                  <a:gdLst/>
                  <a:ahLst/>
                  <a:cxnLst>
                    <a:cxn ang="0">
                      <a:pos x="90" y="369"/>
                    </a:cxn>
                    <a:cxn ang="0">
                      <a:pos x="111" y="321"/>
                    </a:cxn>
                    <a:cxn ang="0">
                      <a:pos x="90" y="240"/>
                    </a:cxn>
                    <a:cxn ang="0">
                      <a:pos x="64" y="190"/>
                    </a:cxn>
                    <a:cxn ang="0">
                      <a:pos x="54" y="132"/>
                    </a:cxn>
                    <a:cxn ang="0">
                      <a:pos x="57" y="96"/>
                    </a:cxn>
                    <a:cxn ang="0">
                      <a:pos x="63" y="75"/>
                    </a:cxn>
                    <a:cxn ang="0">
                      <a:pos x="74" y="42"/>
                    </a:cxn>
                    <a:cxn ang="0">
                      <a:pos x="111" y="18"/>
                    </a:cxn>
                    <a:cxn ang="0">
                      <a:pos x="148" y="0"/>
                    </a:cxn>
                    <a:cxn ang="0">
                      <a:pos x="180" y="0"/>
                    </a:cxn>
                    <a:cxn ang="0">
                      <a:pos x="211" y="11"/>
                    </a:cxn>
                    <a:cxn ang="0">
                      <a:pos x="232" y="42"/>
                    </a:cxn>
                    <a:cxn ang="0">
                      <a:pos x="243" y="64"/>
                    </a:cxn>
                    <a:cxn ang="0">
                      <a:pos x="274" y="95"/>
                    </a:cxn>
                    <a:cxn ang="0">
                      <a:pos x="295" y="127"/>
                    </a:cxn>
                    <a:cxn ang="0">
                      <a:pos x="327" y="158"/>
                    </a:cxn>
                    <a:cxn ang="0">
                      <a:pos x="337" y="190"/>
                    </a:cxn>
                    <a:cxn ang="0">
                      <a:pos x="337" y="221"/>
                    </a:cxn>
                    <a:cxn ang="0">
                      <a:pos x="327" y="243"/>
                    </a:cxn>
                    <a:cxn ang="0">
                      <a:pos x="316" y="274"/>
                    </a:cxn>
                    <a:cxn ang="0">
                      <a:pos x="295" y="306"/>
                    </a:cxn>
                    <a:cxn ang="0">
                      <a:pos x="274" y="337"/>
                    </a:cxn>
                    <a:cxn ang="0">
                      <a:pos x="243" y="358"/>
                    </a:cxn>
                    <a:cxn ang="0">
                      <a:pos x="232" y="390"/>
                    </a:cxn>
                    <a:cxn ang="0">
                      <a:pos x="211" y="421"/>
                    </a:cxn>
                    <a:cxn ang="0">
                      <a:pos x="190" y="443"/>
                    </a:cxn>
                    <a:cxn ang="0">
                      <a:pos x="180" y="485"/>
                    </a:cxn>
                    <a:cxn ang="0">
                      <a:pos x="169" y="516"/>
                    </a:cxn>
                    <a:cxn ang="0">
                      <a:pos x="158" y="548"/>
                    </a:cxn>
                    <a:cxn ang="0">
                      <a:pos x="137" y="579"/>
                    </a:cxn>
                    <a:cxn ang="0">
                      <a:pos x="95" y="611"/>
                    </a:cxn>
                    <a:cxn ang="0">
                      <a:pos x="64" y="632"/>
                    </a:cxn>
                    <a:cxn ang="0">
                      <a:pos x="32" y="622"/>
                    </a:cxn>
                    <a:cxn ang="0">
                      <a:pos x="11" y="600"/>
                    </a:cxn>
                    <a:cxn ang="0">
                      <a:pos x="0" y="588"/>
                    </a:cxn>
                    <a:cxn ang="0">
                      <a:pos x="0" y="555"/>
                    </a:cxn>
                    <a:cxn ang="0">
                      <a:pos x="3" y="519"/>
                    </a:cxn>
                    <a:cxn ang="0">
                      <a:pos x="15" y="483"/>
                    </a:cxn>
                    <a:cxn ang="0">
                      <a:pos x="24" y="450"/>
                    </a:cxn>
                    <a:cxn ang="0">
                      <a:pos x="66" y="408"/>
                    </a:cxn>
                    <a:cxn ang="0">
                      <a:pos x="90" y="369"/>
                    </a:cxn>
                  </a:cxnLst>
                  <a:rect l="0" t="0" r="r" b="b"/>
                  <a:pathLst>
                    <a:path w="338" h="633">
                      <a:moveTo>
                        <a:pt x="90" y="369"/>
                      </a:moveTo>
                      <a:lnTo>
                        <a:pt x="111" y="321"/>
                      </a:lnTo>
                      <a:lnTo>
                        <a:pt x="90" y="240"/>
                      </a:lnTo>
                      <a:lnTo>
                        <a:pt x="64" y="190"/>
                      </a:lnTo>
                      <a:lnTo>
                        <a:pt x="54" y="132"/>
                      </a:lnTo>
                      <a:lnTo>
                        <a:pt x="57" y="96"/>
                      </a:lnTo>
                      <a:lnTo>
                        <a:pt x="63" y="75"/>
                      </a:lnTo>
                      <a:lnTo>
                        <a:pt x="74" y="42"/>
                      </a:lnTo>
                      <a:lnTo>
                        <a:pt x="111" y="18"/>
                      </a:lnTo>
                      <a:lnTo>
                        <a:pt x="148" y="0"/>
                      </a:lnTo>
                      <a:lnTo>
                        <a:pt x="180" y="0"/>
                      </a:lnTo>
                      <a:lnTo>
                        <a:pt x="211" y="11"/>
                      </a:lnTo>
                      <a:lnTo>
                        <a:pt x="232" y="42"/>
                      </a:lnTo>
                      <a:lnTo>
                        <a:pt x="243" y="64"/>
                      </a:lnTo>
                      <a:lnTo>
                        <a:pt x="274" y="95"/>
                      </a:lnTo>
                      <a:lnTo>
                        <a:pt x="295" y="127"/>
                      </a:lnTo>
                      <a:lnTo>
                        <a:pt x="327" y="158"/>
                      </a:lnTo>
                      <a:lnTo>
                        <a:pt x="337" y="190"/>
                      </a:lnTo>
                      <a:lnTo>
                        <a:pt x="337" y="221"/>
                      </a:lnTo>
                      <a:lnTo>
                        <a:pt x="327" y="243"/>
                      </a:lnTo>
                      <a:lnTo>
                        <a:pt x="316" y="274"/>
                      </a:lnTo>
                      <a:lnTo>
                        <a:pt x="295" y="306"/>
                      </a:lnTo>
                      <a:lnTo>
                        <a:pt x="274" y="337"/>
                      </a:lnTo>
                      <a:lnTo>
                        <a:pt x="243" y="358"/>
                      </a:lnTo>
                      <a:lnTo>
                        <a:pt x="232" y="390"/>
                      </a:lnTo>
                      <a:lnTo>
                        <a:pt x="211" y="421"/>
                      </a:lnTo>
                      <a:lnTo>
                        <a:pt x="190" y="443"/>
                      </a:lnTo>
                      <a:lnTo>
                        <a:pt x="180" y="485"/>
                      </a:lnTo>
                      <a:lnTo>
                        <a:pt x="169" y="516"/>
                      </a:lnTo>
                      <a:lnTo>
                        <a:pt x="158" y="548"/>
                      </a:lnTo>
                      <a:lnTo>
                        <a:pt x="137" y="579"/>
                      </a:lnTo>
                      <a:lnTo>
                        <a:pt x="95" y="611"/>
                      </a:lnTo>
                      <a:lnTo>
                        <a:pt x="64" y="632"/>
                      </a:lnTo>
                      <a:lnTo>
                        <a:pt x="32" y="622"/>
                      </a:lnTo>
                      <a:lnTo>
                        <a:pt x="11" y="600"/>
                      </a:lnTo>
                      <a:lnTo>
                        <a:pt x="0" y="588"/>
                      </a:lnTo>
                      <a:lnTo>
                        <a:pt x="0" y="555"/>
                      </a:lnTo>
                      <a:lnTo>
                        <a:pt x="3" y="519"/>
                      </a:lnTo>
                      <a:lnTo>
                        <a:pt x="15" y="483"/>
                      </a:lnTo>
                      <a:lnTo>
                        <a:pt x="24" y="450"/>
                      </a:lnTo>
                      <a:lnTo>
                        <a:pt x="66" y="408"/>
                      </a:lnTo>
                      <a:lnTo>
                        <a:pt x="90" y="369"/>
                      </a:lnTo>
                    </a:path>
                  </a:pathLst>
                </a:custGeom>
                <a:solidFill>
                  <a:srgbClr val="F8F8F8">
                    <a:alpha val="50000"/>
                  </a:srgbClr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4761" name="Oval 9"/>
                <p:cNvSpPr>
                  <a:spLocks noChangeArrowheads="1"/>
                </p:cNvSpPr>
                <p:nvPr/>
              </p:nvSpPr>
              <p:spPr bwMode="auto">
                <a:xfrm rot="705000">
                  <a:off x="5403" y="3359"/>
                  <a:ext cx="100" cy="196"/>
                </a:xfrm>
                <a:prstGeom prst="ellipse">
                  <a:avLst/>
                </a:prstGeom>
                <a:solidFill>
                  <a:srgbClr val="F8F8F8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4762" name="Freeform 10"/>
                <p:cNvSpPr>
                  <a:spLocks/>
                </p:cNvSpPr>
                <p:nvPr/>
              </p:nvSpPr>
              <p:spPr bwMode="auto">
                <a:xfrm>
                  <a:off x="5514" y="3432"/>
                  <a:ext cx="54" cy="135"/>
                </a:xfrm>
                <a:custGeom>
                  <a:avLst/>
                  <a:gdLst/>
                  <a:ahLst/>
                  <a:cxnLst>
                    <a:cxn ang="0">
                      <a:pos x="6" y="11"/>
                    </a:cxn>
                    <a:cxn ang="0">
                      <a:pos x="3" y="37"/>
                    </a:cxn>
                    <a:cxn ang="0">
                      <a:pos x="0" y="63"/>
                    </a:cxn>
                    <a:cxn ang="0">
                      <a:pos x="0" y="86"/>
                    </a:cxn>
                    <a:cxn ang="0">
                      <a:pos x="6" y="108"/>
                    </a:cxn>
                    <a:cxn ang="0">
                      <a:pos x="26" y="134"/>
                    </a:cxn>
                    <a:cxn ang="0">
                      <a:pos x="45" y="115"/>
                    </a:cxn>
                    <a:cxn ang="0">
                      <a:pos x="53" y="67"/>
                    </a:cxn>
                    <a:cxn ang="0">
                      <a:pos x="50" y="40"/>
                    </a:cxn>
                    <a:cxn ang="0">
                      <a:pos x="42" y="18"/>
                    </a:cxn>
                    <a:cxn ang="0">
                      <a:pos x="20" y="0"/>
                    </a:cxn>
                    <a:cxn ang="0">
                      <a:pos x="6" y="11"/>
                    </a:cxn>
                  </a:cxnLst>
                  <a:rect l="0" t="0" r="r" b="b"/>
                  <a:pathLst>
                    <a:path w="54" h="135">
                      <a:moveTo>
                        <a:pt x="6" y="11"/>
                      </a:moveTo>
                      <a:lnTo>
                        <a:pt x="3" y="37"/>
                      </a:lnTo>
                      <a:lnTo>
                        <a:pt x="0" y="63"/>
                      </a:lnTo>
                      <a:lnTo>
                        <a:pt x="0" y="86"/>
                      </a:lnTo>
                      <a:lnTo>
                        <a:pt x="6" y="108"/>
                      </a:lnTo>
                      <a:lnTo>
                        <a:pt x="26" y="134"/>
                      </a:lnTo>
                      <a:lnTo>
                        <a:pt x="45" y="115"/>
                      </a:lnTo>
                      <a:lnTo>
                        <a:pt x="53" y="67"/>
                      </a:lnTo>
                      <a:lnTo>
                        <a:pt x="50" y="40"/>
                      </a:lnTo>
                      <a:lnTo>
                        <a:pt x="42" y="18"/>
                      </a:lnTo>
                      <a:lnTo>
                        <a:pt x="20" y="0"/>
                      </a:lnTo>
                      <a:lnTo>
                        <a:pt x="6" y="11"/>
                      </a:lnTo>
                    </a:path>
                  </a:pathLst>
                </a:custGeom>
                <a:solidFill>
                  <a:srgbClr val="F8F8F8">
                    <a:alpha val="50000"/>
                  </a:srgbClr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4763" name="Freeform 11"/>
                <p:cNvSpPr>
                  <a:spLocks/>
                </p:cNvSpPr>
                <p:nvPr/>
              </p:nvSpPr>
              <p:spPr bwMode="auto">
                <a:xfrm>
                  <a:off x="5562" y="3506"/>
                  <a:ext cx="58" cy="107"/>
                </a:xfrm>
                <a:custGeom>
                  <a:avLst/>
                  <a:gdLst/>
                  <a:ahLst/>
                  <a:cxnLst>
                    <a:cxn ang="0">
                      <a:pos x="19" y="6"/>
                    </a:cxn>
                    <a:cxn ang="0">
                      <a:pos x="11" y="26"/>
                    </a:cxn>
                    <a:cxn ang="0">
                      <a:pos x="4" y="46"/>
                    </a:cxn>
                    <a:cxn ang="0">
                      <a:pos x="0" y="63"/>
                    </a:cxn>
                    <a:cxn ang="0">
                      <a:pos x="2" y="82"/>
                    </a:cxn>
                    <a:cxn ang="0">
                      <a:pos x="18" y="106"/>
                    </a:cxn>
                    <a:cxn ang="0">
                      <a:pos x="39" y="95"/>
                    </a:cxn>
                    <a:cxn ang="0">
                      <a:pos x="55" y="60"/>
                    </a:cxn>
                    <a:cxn ang="0">
                      <a:pos x="57" y="37"/>
                    </a:cxn>
                    <a:cxn ang="0">
                      <a:pos x="53" y="19"/>
                    </a:cxn>
                    <a:cxn ang="0">
                      <a:pos x="34" y="0"/>
                    </a:cxn>
                    <a:cxn ang="0">
                      <a:pos x="19" y="6"/>
                    </a:cxn>
                  </a:cxnLst>
                  <a:rect l="0" t="0" r="r" b="b"/>
                  <a:pathLst>
                    <a:path w="58" h="107">
                      <a:moveTo>
                        <a:pt x="19" y="6"/>
                      </a:moveTo>
                      <a:lnTo>
                        <a:pt x="11" y="26"/>
                      </a:lnTo>
                      <a:lnTo>
                        <a:pt x="4" y="46"/>
                      </a:lnTo>
                      <a:lnTo>
                        <a:pt x="0" y="63"/>
                      </a:lnTo>
                      <a:lnTo>
                        <a:pt x="2" y="82"/>
                      </a:lnTo>
                      <a:lnTo>
                        <a:pt x="18" y="106"/>
                      </a:lnTo>
                      <a:lnTo>
                        <a:pt x="39" y="95"/>
                      </a:lnTo>
                      <a:lnTo>
                        <a:pt x="55" y="60"/>
                      </a:lnTo>
                      <a:lnTo>
                        <a:pt x="57" y="37"/>
                      </a:lnTo>
                      <a:lnTo>
                        <a:pt x="53" y="19"/>
                      </a:lnTo>
                      <a:lnTo>
                        <a:pt x="34" y="0"/>
                      </a:lnTo>
                      <a:lnTo>
                        <a:pt x="19" y="6"/>
                      </a:lnTo>
                    </a:path>
                  </a:pathLst>
                </a:custGeom>
                <a:solidFill>
                  <a:srgbClr val="F8F8F8">
                    <a:alpha val="50000"/>
                  </a:srgbClr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4764" name="Freeform 12"/>
                <p:cNvSpPr>
                  <a:spLocks/>
                </p:cNvSpPr>
                <p:nvPr/>
              </p:nvSpPr>
              <p:spPr bwMode="auto">
                <a:xfrm>
                  <a:off x="5634" y="3642"/>
                  <a:ext cx="48" cy="83"/>
                </a:xfrm>
                <a:custGeom>
                  <a:avLst/>
                  <a:gdLst/>
                  <a:ahLst/>
                  <a:cxnLst>
                    <a:cxn ang="0">
                      <a:pos x="15" y="4"/>
                    </a:cxn>
                    <a:cxn ang="0">
                      <a:pos x="9" y="20"/>
                    </a:cxn>
                    <a:cxn ang="0">
                      <a:pos x="3" y="35"/>
                    </a:cxn>
                    <a:cxn ang="0">
                      <a:pos x="0" y="48"/>
                    </a:cxn>
                    <a:cxn ang="0">
                      <a:pos x="1" y="63"/>
                    </a:cxn>
                    <a:cxn ang="0">
                      <a:pos x="14" y="82"/>
                    </a:cxn>
                    <a:cxn ang="0">
                      <a:pos x="32" y="73"/>
                    </a:cxn>
                    <a:cxn ang="0">
                      <a:pos x="45" y="46"/>
                    </a:cxn>
                    <a:cxn ang="0">
                      <a:pos x="47" y="28"/>
                    </a:cxn>
                    <a:cxn ang="0">
                      <a:pos x="43" y="14"/>
                    </a:cxn>
                    <a:cxn ang="0">
                      <a:pos x="28" y="0"/>
                    </a:cxn>
                    <a:cxn ang="0">
                      <a:pos x="15" y="4"/>
                    </a:cxn>
                  </a:cxnLst>
                  <a:rect l="0" t="0" r="r" b="b"/>
                  <a:pathLst>
                    <a:path w="48" h="83">
                      <a:moveTo>
                        <a:pt x="15" y="4"/>
                      </a:moveTo>
                      <a:lnTo>
                        <a:pt x="9" y="20"/>
                      </a:lnTo>
                      <a:lnTo>
                        <a:pt x="3" y="35"/>
                      </a:lnTo>
                      <a:lnTo>
                        <a:pt x="0" y="48"/>
                      </a:lnTo>
                      <a:lnTo>
                        <a:pt x="1" y="63"/>
                      </a:lnTo>
                      <a:lnTo>
                        <a:pt x="14" y="82"/>
                      </a:lnTo>
                      <a:lnTo>
                        <a:pt x="32" y="73"/>
                      </a:lnTo>
                      <a:lnTo>
                        <a:pt x="45" y="46"/>
                      </a:lnTo>
                      <a:lnTo>
                        <a:pt x="47" y="28"/>
                      </a:lnTo>
                      <a:lnTo>
                        <a:pt x="43" y="14"/>
                      </a:lnTo>
                      <a:lnTo>
                        <a:pt x="28" y="0"/>
                      </a:lnTo>
                      <a:lnTo>
                        <a:pt x="15" y="4"/>
                      </a:lnTo>
                    </a:path>
                  </a:pathLst>
                </a:custGeom>
                <a:solidFill>
                  <a:srgbClr val="F8F8F8">
                    <a:alpha val="50000"/>
                  </a:srgbClr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4765" name="Freeform 13"/>
                <p:cNvSpPr>
                  <a:spLocks/>
                </p:cNvSpPr>
                <p:nvPr/>
              </p:nvSpPr>
              <p:spPr bwMode="auto">
                <a:xfrm>
                  <a:off x="5599" y="3580"/>
                  <a:ext cx="56" cy="93"/>
                </a:xfrm>
                <a:custGeom>
                  <a:avLst/>
                  <a:gdLst/>
                  <a:ahLst/>
                  <a:cxnLst>
                    <a:cxn ang="0">
                      <a:pos x="18" y="5"/>
                    </a:cxn>
                    <a:cxn ang="0">
                      <a:pos x="10" y="22"/>
                    </a:cxn>
                    <a:cxn ang="0">
                      <a:pos x="3" y="39"/>
                    </a:cxn>
                    <a:cxn ang="0">
                      <a:pos x="0" y="54"/>
                    </a:cxn>
                    <a:cxn ang="0">
                      <a:pos x="1" y="71"/>
                    </a:cxn>
                    <a:cxn ang="0">
                      <a:pos x="17" y="92"/>
                    </a:cxn>
                    <a:cxn ang="0">
                      <a:pos x="37" y="82"/>
                    </a:cxn>
                    <a:cxn ang="0">
                      <a:pos x="53" y="52"/>
                    </a:cxn>
                    <a:cxn ang="0">
                      <a:pos x="55" y="32"/>
                    </a:cxn>
                    <a:cxn ang="0">
                      <a:pos x="51" y="16"/>
                    </a:cxn>
                    <a:cxn ang="0">
                      <a:pos x="32" y="0"/>
                    </a:cxn>
                    <a:cxn ang="0">
                      <a:pos x="18" y="5"/>
                    </a:cxn>
                  </a:cxnLst>
                  <a:rect l="0" t="0" r="r" b="b"/>
                  <a:pathLst>
                    <a:path w="56" h="93">
                      <a:moveTo>
                        <a:pt x="18" y="5"/>
                      </a:moveTo>
                      <a:lnTo>
                        <a:pt x="10" y="22"/>
                      </a:lnTo>
                      <a:lnTo>
                        <a:pt x="3" y="39"/>
                      </a:lnTo>
                      <a:lnTo>
                        <a:pt x="0" y="54"/>
                      </a:lnTo>
                      <a:lnTo>
                        <a:pt x="1" y="71"/>
                      </a:lnTo>
                      <a:lnTo>
                        <a:pt x="17" y="92"/>
                      </a:lnTo>
                      <a:lnTo>
                        <a:pt x="37" y="82"/>
                      </a:lnTo>
                      <a:lnTo>
                        <a:pt x="53" y="52"/>
                      </a:lnTo>
                      <a:lnTo>
                        <a:pt x="55" y="32"/>
                      </a:lnTo>
                      <a:lnTo>
                        <a:pt x="51" y="16"/>
                      </a:lnTo>
                      <a:lnTo>
                        <a:pt x="32" y="0"/>
                      </a:lnTo>
                      <a:lnTo>
                        <a:pt x="18" y="5"/>
                      </a:lnTo>
                    </a:path>
                  </a:pathLst>
                </a:custGeom>
                <a:solidFill>
                  <a:srgbClr val="F8F8F8">
                    <a:alpha val="50000"/>
                  </a:srgbClr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6" name="Group 14"/>
              <p:cNvGrpSpPr>
                <a:grpSpLocks/>
              </p:cNvGrpSpPr>
              <p:nvPr/>
            </p:nvGrpSpPr>
            <p:grpSpPr bwMode="auto">
              <a:xfrm>
                <a:off x="5297" y="3348"/>
                <a:ext cx="381" cy="841"/>
                <a:chOff x="5297" y="3348"/>
                <a:chExt cx="381" cy="841"/>
              </a:xfrm>
            </p:grpSpPr>
            <p:sp>
              <p:nvSpPr>
                <p:cNvPr id="74767" name="Freeform 15"/>
                <p:cNvSpPr>
                  <a:spLocks/>
                </p:cNvSpPr>
                <p:nvPr/>
              </p:nvSpPr>
              <p:spPr bwMode="auto">
                <a:xfrm>
                  <a:off x="5297" y="3556"/>
                  <a:ext cx="338" cy="633"/>
                </a:xfrm>
                <a:custGeom>
                  <a:avLst/>
                  <a:gdLst/>
                  <a:ahLst/>
                  <a:cxnLst>
                    <a:cxn ang="0">
                      <a:pos x="90" y="369"/>
                    </a:cxn>
                    <a:cxn ang="0">
                      <a:pos x="111" y="321"/>
                    </a:cxn>
                    <a:cxn ang="0">
                      <a:pos x="90" y="240"/>
                    </a:cxn>
                    <a:cxn ang="0">
                      <a:pos x="64" y="190"/>
                    </a:cxn>
                    <a:cxn ang="0">
                      <a:pos x="54" y="132"/>
                    </a:cxn>
                    <a:cxn ang="0">
                      <a:pos x="57" y="96"/>
                    </a:cxn>
                    <a:cxn ang="0">
                      <a:pos x="63" y="75"/>
                    </a:cxn>
                    <a:cxn ang="0">
                      <a:pos x="74" y="42"/>
                    </a:cxn>
                    <a:cxn ang="0">
                      <a:pos x="111" y="18"/>
                    </a:cxn>
                    <a:cxn ang="0">
                      <a:pos x="148" y="0"/>
                    </a:cxn>
                    <a:cxn ang="0">
                      <a:pos x="180" y="0"/>
                    </a:cxn>
                    <a:cxn ang="0">
                      <a:pos x="211" y="11"/>
                    </a:cxn>
                    <a:cxn ang="0">
                      <a:pos x="232" y="42"/>
                    </a:cxn>
                    <a:cxn ang="0">
                      <a:pos x="243" y="64"/>
                    </a:cxn>
                    <a:cxn ang="0">
                      <a:pos x="274" y="95"/>
                    </a:cxn>
                    <a:cxn ang="0">
                      <a:pos x="295" y="127"/>
                    </a:cxn>
                    <a:cxn ang="0">
                      <a:pos x="327" y="158"/>
                    </a:cxn>
                    <a:cxn ang="0">
                      <a:pos x="337" y="190"/>
                    </a:cxn>
                    <a:cxn ang="0">
                      <a:pos x="337" y="221"/>
                    </a:cxn>
                    <a:cxn ang="0">
                      <a:pos x="327" y="243"/>
                    </a:cxn>
                    <a:cxn ang="0">
                      <a:pos x="316" y="274"/>
                    </a:cxn>
                    <a:cxn ang="0">
                      <a:pos x="295" y="306"/>
                    </a:cxn>
                    <a:cxn ang="0">
                      <a:pos x="274" y="337"/>
                    </a:cxn>
                    <a:cxn ang="0">
                      <a:pos x="243" y="358"/>
                    </a:cxn>
                    <a:cxn ang="0">
                      <a:pos x="232" y="390"/>
                    </a:cxn>
                    <a:cxn ang="0">
                      <a:pos x="211" y="421"/>
                    </a:cxn>
                    <a:cxn ang="0">
                      <a:pos x="190" y="443"/>
                    </a:cxn>
                    <a:cxn ang="0">
                      <a:pos x="180" y="485"/>
                    </a:cxn>
                    <a:cxn ang="0">
                      <a:pos x="169" y="516"/>
                    </a:cxn>
                    <a:cxn ang="0">
                      <a:pos x="158" y="548"/>
                    </a:cxn>
                    <a:cxn ang="0">
                      <a:pos x="137" y="579"/>
                    </a:cxn>
                    <a:cxn ang="0">
                      <a:pos x="95" y="611"/>
                    </a:cxn>
                    <a:cxn ang="0">
                      <a:pos x="64" y="632"/>
                    </a:cxn>
                    <a:cxn ang="0">
                      <a:pos x="32" y="622"/>
                    </a:cxn>
                    <a:cxn ang="0">
                      <a:pos x="11" y="600"/>
                    </a:cxn>
                    <a:cxn ang="0">
                      <a:pos x="0" y="588"/>
                    </a:cxn>
                    <a:cxn ang="0">
                      <a:pos x="0" y="555"/>
                    </a:cxn>
                    <a:cxn ang="0">
                      <a:pos x="3" y="519"/>
                    </a:cxn>
                    <a:cxn ang="0">
                      <a:pos x="15" y="483"/>
                    </a:cxn>
                    <a:cxn ang="0">
                      <a:pos x="24" y="450"/>
                    </a:cxn>
                    <a:cxn ang="0">
                      <a:pos x="66" y="408"/>
                    </a:cxn>
                    <a:cxn ang="0">
                      <a:pos x="90" y="369"/>
                    </a:cxn>
                  </a:cxnLst>
                  <a:rect l="0" t="0" r="r" b="b"/>
                  <a:pathLst>
                    <a:path w="338" h="633">
                      <a:moveTo>
                        <a:pt x="90" y="369"/>
                      </a:moveTo>
                      <a:lnTo>
                        <a:pt x="111" y="321"/>
                      </a:lnTo>
                      <a:lnTo>
                        <a:pt x="90" y="240"/>
                      </a:lnTo>
                      <a:lnTo>
                        <a:pt x="64" y="190"/>
                      </a:lnTo>
                      <a:lnTo>
                        <a:pt x="54" y="132"/>
                      </a:lnTo>
                      <a:lnTo>
                        <a:pt x="57" y="96"/>
                      </a:lnTo>
                      <a:lnTo>
                        <a:pt x="63" y="75"/>
                      </a:lnTo>
                      <a:lnTo>
                        <a:pt x="74" y="42"/>
                      </a:lnTo>
                      <a:lnTo>
                        <a:pt x="111" y="18"/>
                      </a:lnTo>
                      <a:lnTo>
                        <a:pt x="148" y="0"/>
                      </a:lnTo>
                      <a:lnTo>
                        <a:pt x="180" y="0"/>
                      </a:lnTo>
                      <a:lnTo>
                        <a:pt x="211" y="11"/>
                      </a:lnTo>
                      <a:lnTo>
                        <a:pt x="232" y="42"/>
                      </a:lnTo>
                      <a:lnTo>
                        <a:pt x="243" y="64"/>
                      </a:lnTo>
                      <a:lnTo>
                        <a:pt x="274" y="95"/>
                      </a:lnTo>
                      <a:lnTo>
                        <a:pt x="295" y="127"/>
                      </a:lnTo>
                      <a:lnTo>
                        <a:pt x="327" y="158"/>
                      </a:lnTo>
                      <a:lnTo>
                        <a:pt x="337" y="190"/>
                      </a:lnTo>
                      <a:lnTo>
                        <a:pt x="337" y="221"/>
                      </a:lnTo>
                      <a:lnTo>
                        <a:pt x="327" y="243"/>
                      </a:lnTo>
                      <a:lnTo>
                        <a:pt x="316" y="274"/>
                      </a:lnTo>
                      <a:lnTo>
                        <a:pt x="295" y="306"/>
                      </a:lnTo>
                      <a:lnTo>
                        <a:pt x="274" y="337"/>
                      </a:lnTo>
                      <a:lnTo>
                        <a:pt x="243" y="358"/>
                      </a:lnTo>
                      <a:lnTo>
                        <a:pt x="232" y="390"/>
                      </a:lnTo>
                      <a:lnTo>
                        <a:pt x="211" y="421"/>
                      </a:lnTo>
                      <a:lnTo>
                        <a:pt x="190" y="443"/>
                      </a:lnTo>
                      <a:lnTo>
                        <a:pt x="180" y="485"/>
                      </a:lnTo>
                      <a:lnTo>
                        <a:pt x="169" y="516"/>
                      </a:lnTo>
                      <a:lnTo>
                        <a:pt x="158" y="548"/>
                      </a:lnTo>
                      <a:lnTo>
                        <a:pt x="137" y="579"/>
                      </a:lnTo>
                      <a:lnTo>
                        <a:pt x="95" y="611"/>
                      </a:lnTo>
                      <a:lnTo>
                        <a:pt x="64" y="632"/>
                      </a:lnTo>
                      <a:lnTo>
                        <a:pt x="32" y="622"/>
                      </a:lnTo>
                      <a:lnTo>
                        <a:pt x="11" y="600"/>
                      </a:lnTo>
                      <a:lnTo>
                        <a:pt x="0" y="588"/>
                      </a:lnTo>
                      <a:lnTo>
                        <a:pt x="0" y="555"/>
                      </a:lnTo>
                      <a:lnTo>
                        <a:pt x="3" y="519"/>
                      </a:lnTo>
                      <a:lnTo>
                        <a:pt x="15" y="483"/>
                      </a:lnTo>
                      <a:lnTo>
                        <a:pt x="24" y="450"/>
                      </a:lnTo>
                      <a:lnTo>
                        <a:pt x="66" y="408"/>
                      </a:lnTo>
                      <a:lnTo>
                        <a:pt x="90" y="369"/>
                      </a:lnTo>
                    </a:path>
                  </a:pathLst>
                </a:custGeom>
                <a:solidFill>
                  <a:srgbClr val="393939">
                    <a:alpha val="50000"/>
                  </a:srgbClr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4768" name="Oval 16"/>
                <p:cNvSpPr>
                  <a:spLocks noChangeArrowheads="1"/>
                </p:cNvSpPr>
                <p:nvPr/>
              </p:nvSpPr>
              <p:spPr bwMode="auto">
                <a:xfrm rot="705000">
                  <a:off x="5399" y="3348"/>
                  <a:ext cx="100" cy="196"/>
                </a:xfrm>
                <a:prstGeom prst="ellipse">
                  <a:avLst/>
                </a:prstGeom>
                <a:solidFill>
                  <a:srgbClr val="393939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4769" name="Freeform 17"/>
                <p:cNvSpPr>
                  <a:spLocks/>
                </p:cNvSpPr>
                <p:nvPr/>
              </p:nvSpPr>
              <p:spPr bwMode="auto">
                <a:xfrm>
                  <a:off x="5510" y="3421"/>
                  <a:ext cx="54" cy="135"/>
                </a:xfrm>
                <a:custGeom>
                  <a:avLst/>
                  <a:gdLst/>
                  <a:ahLst/>
                  <a:cxnLst>
                    <a:cxn ang="0">
                      <a:pos x="6" y="11"/>
                    </a:cxn>
                    <a:cxn ang="0">
                      <a:pos x="3" y="37"/>
                    </a:cxn>
                    <a:cxn ang="0">
                      <a:pos x="0" y="63"/>
                    </a:cxn>
                    <a:cxn ang="0">
                      <a:pos x="0" y="86"/>
                    </a:cxn>
                    <a:cxn ang="0">
                      <a:pos x="6" y="108"/>
                    </a:cxn>
                    <a:cxn ang="0">
                      <a:pos x="26" y="134"/>
                    </a:cxn>
                    <a:cxn ang="0">
                      <a:pos x="45" y="115"/>
                    </a:cxn>
                    <a:cxn ang="0">
                      <a:pos x="53" y="67"/>
                    </a:cxn>
                    <a:cxn ang="0">
                      <a:pos x="50" y="40"/>
                    </a:cxn>
                    <a:cxn ang="0">
                      <a:pos x="42" y="18"/>
                    </a:cxn>
                    <a:cxn ang="0">
                      <a:pos x="20" y="0"/>
                    </a:cxn>
                    <a:cxn ang="0">
                      <a:pos x="6" y="11"/>
                    </a:cxn>
                  </a:cxnLst>
                  <a:rect l="0" t="0" r="r" b="b"/>
                  <a:pathLst>
                    <a:path w="54" h="135">
                      <a:moveTo>
                        <a:pt x="6" y="11"/>
                      </a:moveTo>
                      <a:lnTo>
                        <a:pt x="3" y="37"/>
                      </a:lnTo>
                      <a:lnTo>
                        <a:pt x="0" y="63"/>
                      </a:lnTo>
                      <a:lnTo>
                        <a:pt x="0" y="86"/>
                      </a:lnTo>
                      <a:lnTo>
                        <a:pt x="6" y="108"/>
                      </a:lnTo>
                      <a:lnTo>
                        <a:pt x="26" y="134"/>
                      </a:lnTo>
                      <a:lnTo>
                        <a:pt x="45" y="115"/>
                      </a:lnTo>
                      <a:lnTo>
                        <a:pt x="53" y="67"/>
                      </a:lnTo>
                      <a:lnTo>
                        <a:pt x="50" y="40"/>
                      </a:lnTo>
                      <a:lnTo>
                        <a:pt x="42" y="18"/>
                      </a:lnTo>
                      <a:lnTo>
                        <a:pt x="20" y="0"/>
                      </a:lnTo>
                      <a:lnTo>
                        <a:pt x="6" y="11"/>
                      </a:lnTo>
                    </a:path>
                  </a:pathLst>
                </a:custGeom>
                <a:solidFill>
                  <a:srgbClr val="393939">
                    <a:alpha val="50000"/>
                  </a:srgbClr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4770" name="Freeform 18"/>
                <p:cNvSpPr>
                  <a:spLocks/>
                </p:cNvSpPr>
                <p:nvPr/>
              </p:nvSpPr>
              <p:spPr bwMode="auto">
                <a:xfrm>
                  <a:off x="5558" y="3495"/>
                  <a:ext cx="58" cy="107"/>
                </a:xfrm>
                <a:custGeom>
                  <a:avLst/>
                  <a:gdLst/>
                  <a:ahLst/>
                  <a:cxnLst>
                    <a:cxn ang="0">
                      <a:pos x="19" y="6"/>
                    </a:cxn>
                    <a:cxn ang="0">
                      <a:pos x="11" y="26"/>
                    </a:cxn>
                    <a:cxn ang="0">
                      <a:pos x="4" y="46"/>
                    </a:cxn>
                    <a:cxn ang="0">
                      <a:pos x="0" y="63"/>
                    </a:cxn>
                    <a:cxn ang="0">
                      <a:pos x="2" y="82"/>
                    </a:cxn>
                    <a:cxn ang="0">
                      <a:pos x="18" y="106"/>
                    </a:cxn>
                    <a:cxn ang="0">
                      <a:pos x="39" y="95"/>
                    </a:cxn>
                    <a:cxn ang="0">
                      <a:pos x="55" y="60"/>
                    </a:cxn>
                    <a:cxn ang="0">
                      <a:pos x="57" y="37"/>
                    </a:cxn>
                    <a:cxn ang="0">
                      <a:pos x="53" y="19"/>
                    </a:cxn>
                    <a:cxn ang="0">
                      <a:pos x="34" y="0"/>
                    </a:cxn>
                    <a:cxn ang="0">
                      <a:pos x="19" y="6"/>
                    </a:cxn>
                  </a:cxnLst>
                  <a:rect l="0" t="0" r="r" b="b"/>
                  <a:pathLst>
                    <a:path w="58" h="107">
                      <a:moveTo>
                        <a:pt x="19" y="6"/>
                      </a:moveTo>
                      <a:lnTo>
                        <a:pt x="11" y="26"/>
                      </a:lnTo>
                      <a:lnTo>
                        <a:pt x="4" y="46"/>
                      </a:lnTo>
                      <a:lnTo>
                        <a:pt x="0" y="63"/>
                      </a:lnTo>
                      <a:lnTo>
                        <a:pt x="2" y="82"/>
                      </a:lnTo>
                      <a:lnTo>
                        <a:pt x="18" y="106"/>
                      </a:lnTo>
                      <a:lnTo>
                        <a:pt x="39" y="95"/>
                      </a:lnTo>
                      <a:lnTo>
                        <a:pt x="55" y="60"/>
                      </a:lnTo>
                      <a:lnTo>
                        <a:pt x="57" y="37"/>
                      </a:lnTo>
                      <a:lnTo>
                        <a:pt x="53" y="19"/>
                      </a:lnTo>
                      <a:lnTo>
                        <a:pt x="34" y="0"/>
                      </a:lnTo>
                      <a:lnTo>
                        <a:pt x="19" y="6"/>
                      </a:lnTo>
                    </a:path>
                  </a:pathLst>
                </a:custGeom>
                <a:solidFill>
                  <a:srgbClr val="393939">
                    <a:alpha val="50000"/>
                  </a:srgbClr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4771" name="Freeform 19"/>
                <p:cNvSpPr>
                  <a:spLocks/>
                </p:cNvSpPr>
                <p:nvPr/>
              </p:nvSpPr>
              <p:spPr bwMode="auto">
                <a:xfrm>
                  <a:off x="5630" y="3631"/>
                  <a:ext cx="48" cy="83"/>
                </a:xfrm>
                <a:custGeom>
                  <a:avLst/>
                  <a:gdLst/>
                  <a:ahLst/>
                  <a:cxnLst>
                    <a:cxn ang="0">
                      <a:pos x="15" y="4"/>
                    </a:cxn>
                    <a:cxn ang="0">
                      <a:pos x="9" y="20"/>
                    </a:cxn>
                    <a:cxn ang="0">
                      <a:pos x="3" y="35"/>
                    </a:cxn>
                    <a:cxn ang="0">
                      <a:pos x="0" y="48"/>
                    </a:cxn>
                    <a:cxn ang="0">
                      <a:pos x="1" y="63"/>
                    </a:cxn>
                    <a:cxn ang="0">
                      <a:pos x="14" y="82"/>
                    </a:cxn>
                    <a:cxn ang="0">
                      <a:pos x="32" y="73"/>
                    </a:cxn>
                    <a:cxn ang="0">
                      <a:pos x="45" y="46"/>
                    </a:cxn>
                    <a:cxn ang="0">
                      <a:pos x="47" y="28"/>
                    </a:cxn>
                    <a:cxn ang="0">
                      <a:pos x="43" y="14"/>
                    </a:cxn>
                    <a:cxn ang="0">
                      <a:pos x="28" y="0"/>
                    </a:cxn>
                    <a:cxn ang="0">
                      <a:pos x="15" y="4"/>
                    </a:cxn>
                  </a:cxnLst>
                  <a:rect l="0" t="0" r="r" b="b"/>
                  <a:pathLst>
                    <a:path w="48" h="83">
                      <a:moveTo>
                        <a:pt x="15" y="4"/>
                      </a:moveTo>
                      <a:lnTo>
                        <a:pt x="9" y="20"/>
                      </a:lnTo>
                      <a:lnTo>
                        <a:pt x="3" y="35"/>
                      </a:lnTo>
                      <a:lnTo>
                        <a:pt x="0" y="48"/>
                      </a:lnTo>
                      <a:lnTo>
                        <a:pt x="1" y="63"/>
                      </a:lnTo>
                      <a:lnTo>
                        <a:pt x="14" y="82"/>
                      </a:lnTo>
                      <a:lnTo>
                        <a:pt x="32" y="73"/>
                      </a:lnTo>
                      <a:lnTo>
                        <a:pt x="45" y="46"/>
                      </a:lnTo>
                      <a:lnTo>
                        <a:pt x="47" y="28"/>
                      </a:lnTo>
                      <a:lnTo>
                        <a:pt x="43" y="14"/>
                      </a:lnTo>
                      <a:lnTo>
                        <a:pt x="28" y="0"/>
                      </a:lnTo>
                      <a:lnTo>
                        <a:pt x="15" y="4"/>
                      </a:lnTo>
                    </a:path>
                  </a:pathLst>
                </a:custGeom>
                <a:solidFill>
                  <a:srgbClr val="393939">
                    <a:alpha val="50000"/>
                  </a:srgbClr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4772" name="Freeform 20"/>
                <p:cNvSpPr>
                  <a:spLocks/>
                </p:cNvSpPr>
                <p:nvPr/>
              </p:nvSpPr>
              <p:spPr bwMode="auto">
                <a:xfrm>
                  <a:off x="5595" y="3569"/>
                  <a:ext cx="56" cy="93"/>
                </a:xfrm>
                <a:custGeom>
                  <a:avLst/>
                  <a:gdLst/>
                  <a:ahLst/>
                  <a:cxnLst>
                    <a:cxn ang="0">
                      <a:pos x="18" y="5"/>
                    </a:cxn>
                    <a:cxn ang="0">
                      <a:pos x="10" y="22"/>
                    </a:cxn>
                    <a:cxn ang="0">
                      <a:pos x="3" y="39"/>
                    </a:cxn>
                    <a:cxn ang="0">
                      <a:pos x="0" y="54"/>
                    </a:cxn>
                    <a:cxn ang="0">
                      <a:pos x="1" y="71"/>
                    </a:cxn>
                    <a:cxn ang="0">
                      <a:pos x="17" y="92"/>
                    </a:cxn>
                    <a:cxn ang="0">
                      <a:pos x="37" y="82"/>
                    </a:cxn>
                    <a:cxn ang="0">
                      <a:pos x="53" y="52"/>
                    </a:cxn>
                    <a:cxn ang="0">
                      <a:pos x="55" y="32"/>
                    </a:cxn>
                    <a:cxn ang="0">
                      <a:pos x="51" y="16"/>
                    </a:cxn>
                    <a:cxn ang="0">
                      <a:pos x="32" y="0"/>
                    </a:cxn>
                    <a:cxn ang="0">
                      <a:pos x="18" y="5"/>
                    </a:cxn>
                  </a:cxnLst>
                  <a:rect l="0" t="0" r="r" b="b"/>
                  <a:pathLst>
                    <a:path w="56" h="93">
                      <a:moveTo>
                        <a:pt x="18" y="5"/>
                      </a:moveTo>
                      <a:lnTo>
                        <a:pt x="10" y="22"/>
                      </a:lnTo>
                      <a:lnTo>
                        <a:pt x="3" y="39"/>
                      </a:lnTo>
                      <a:lnTo>
                        <a:pt x="0" y="54"/>
                      </a:lnTo>
                      <a:lnTo>
                        <a:pt x="1" y="71"/>
                      </a:lnTo>
                      <a:lnTo>
                        <a:pt x="17" y="92"/>
                      </a:lnTo>
                      <a:lnTo>
                        <a:pt x="37" y="82"/>
                      </a:lnTo>
                      <a:lnTo>
                        <a:pt x="53" y="52"/>
                      </a:lnTo>
                      <a:lnTo>
                        <a:pt x="55" y="32"/>
                      </a:lnTo>
                      <a:lnTo>
                        <a:pt x="51" y="16"/>
                      </a:lnTo>
                      <a:lnTo>
                        <a:pt x="32" y="0"/>
                      </a:lnTo>
                      <a:lnTo>
                        <a:pt x="18" y="5"/>
                      </a:lnTo>
                    </a:path>
                  </a:pathLst>
                </a:custGeom>
                <a:solidFill>
                  <a:srgbClr val="393939">
                    <a:alpha val="50000"/>
                  </a:srgbClr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7171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20688" y="33496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0850" y="206692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4775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477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477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 smtClean="0"/>
            </a:lvl1pPr>
          </a:lstStyle>
          <a:p>
            <a:pPr>
              <a:defRPr/>
            </a:pPr>
            <a:fld id="{F26C8B8F-F744-43C4-8DFE-20F200895A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p:transition spd="slow">
    <p:push dir="d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29713" cy="6842125"/>
            <a:chOff x="0" y="0"/>
            <a:chExt cx="5751" cy="431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0"/>
              <a:ext cx="5751" cy="4310"/>
              <a:chOff x="0" y="0"/>
              <a:chExt cx="5751" cy="4310"/>
            </a:xfrm>
          </p:grpSpPr>
          <p:sp>
            <p:nvSpPr>
              <p:cNvPr id="90116" name="Line 4"/>
              <p:cNvSpPr>
                <a:spLocks noChangeShapeType="1"/>
              </p:cNvSpPr>
              <p:nvPr/>
            </p:nvSpPr>
            <p:spPr bwMode="hidden">
              <a:xfrm>
                <a:off x="0" y="165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17" name="Line 5"/>
              <p:cNvSpPr>
                <a:spLocks noChangeShapeType="1"/>
              </p:cNvSpPr>
              <p:nvPr/>
            </p:nvSpPr>
            <p:spPr bwMode="hidden">
              <a:xfrm>
                <a:off x="0" y="467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18" name="Line 6"/>
              <p:cNvSpPr>
                <a:spLocks noChangeShapeType="1"/>
              </p:cNvSpPr>
              <p:nvPr/>
            </p:nvSpPr>
            <p:spPr bwMode="hidden">
              <a:xfrm>
                <a:off x="0" y="769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19" name="Line 7"/>
              <p:cNvSpPr>
                <a:spLocks noChangeShapeType="1"/>
              </p:cNvSpPr>
              <p:nvPr/>
            </p:nvSpPr>
            <p:spPr bwMode="hidden">
              <a:xfrm>
                <a:off x="0" y="1072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20" name="Line 8"/>
              <p:cNvSpPr>
                <a:spLocks noChangeShapeType="1"/>
              </p:cNvSpPr>
              <p:nvPr/>
            </p:nvSpPr>
            <p:spPr bwMode="hidden">
              <a:xfrm>
                <a:off x="0" y="1374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21" name="Line 9"/>
              <p:cNvSpPr>
                <a:spLocks noChangeShapeType="1"/>
              </p:cNvSpPr>
              <p:nvPr/>
            </p:nvSpPr>
            <p:spPr bwMode="hidden">
              <a:xfrm>
                <a:off x="0" y="1676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22" name="Line 10"/>
              <p:cNvSpPr>
                <a:spLocks noChangeShapeType="1"/>
              </p:cNvSpPr>
              <p:nvPr/>
            </p:nvSpPr>
            <p:spPr bwMode="hidden">
              <a:xfrm>
                <a:off x="0" y="1978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23" name="Line 11"/>
              <p:cNvSpPr>
                <a:spLocks noChangeShapeType="1"/>
              </p:cNvSpPr>
              <p:nvPr/>
            </p:nvSpPr>
            <p:spPr bwMode="hidden">
              <a:xfrm>
                <a:off x="0" y="2280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24" name="Line 12"/>
              <p:cNvSpPr>
                <a:spLocks noChangeShapeType="1"/>
              </p:cNvSpPr>
              <p:nvPr/>
            </p:nvSpPr>
            <p:spPr bwMode="hidden">
              <a:xfrm>
                <a:off x="0" y="2582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25" name="Line 13"/>
              <p:cNvSpPr>
                <a:spLocks noChangeShapeType="1"/>
              </p:cNvSpPr>
              <p:nvPr/>
            </p:nvSpPr>
            <p:spPr bwMode="hidden">
              <a:xfrm>
                <a:off x="0" y="2885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26" name="Line 14"/>
              <p:cNvSpPr>
                <a:spLocks noChangeShapeType="1"/>
              </p:cNvSpPr>
              <p:nvPr/>
            </p:nvSpPr>
            <p:spPr bwMode="hidden">
              <a:xfrm>
                <a:off x="0" y="3187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27" name="Line 15"/>
              <p:cNvSpPr>
                <a:spLocks noChangeShapeType="1"/>
              </p:cNvSpPr>
              <p:nvPr/>
            </p:nvSpPr>
            <p:spPr bwMode="hidden">
              <a:xfrm>
                <a:off x="0" y="3489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28" name="Line 16"/>
              <p:cNvSpPr>
                <a:spLocks noChangeShapeType="1"/>
              </p:cNvSpPr>
              <p:nvPr/>
            </p:nvSpPr>
            <p:spPr bwMode="hidden">
              <a:xfrm>
                <a:off x="0" y="3791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29" name="Line 17"/>
              <p:cNvSpPr>
                <a:spLocks noChangeShapeType="1"/>
              </p:cNvSpPr>
              <p:nvPr/>
            </p:nvSpPr>
            <p:spPr bwMode="hidden">
              <a:xfrm>
                <a:off x="0" y="4093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30" name="Line 18"/>
              <p:cNvSpPr>
                <a:spLocks noChangeShapeType="1"/>
              </p:cNvSpPr>
              <p:nvPr/>
            </p:nvSpPr>
            <p:spPr bwMode="hidden">
              <a:xfrm>
                <a:off x="5579" y="0"/>
                <a:ext cx="0" cy="431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31" name="Line 19"/>
              <p:cNvSpPr>
                <a:spLocks noChangeShapeType="1"/>
              </p:cNvSpPr>
              <p:nvPr/>
            </p:nvSpPr>
            <p:spPr bwMode="hidden">
              <a:xfrm>
                <a:off x="5323" y="0"/>
                <a:ext cx="0" cy="431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32" name="Line 20"/>
              <p:cNvSpPr>
                <a:spLocks noChangeShapeType="1"/>
              </p:cNvSpPr>
              <p:nvPr/>
            </p:nvSpPr>
            <p:spPr bwMode="hidden">
              <a:xfrm>
                <a:off x="5066" y="0"/>
                <a:ext cx="0" cy="431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33" name="Line 21"/>
              <p:cNvSpPr>
                <a:spLocks noChangeShapeType="1"/>
              </p:cNvSpPr>
              <p:nvPr/>
            </p:nvSpPr>
            <p:spPr bwMode="hidden">
              <a:xfrm>
                <a:off x="4810" y="0"/>
                <a:ext cx="0" cy="431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4" name="Group 22"/>
              <p:cNvGrpSpPr>
                <a:grpSpLocks/>
              </p:cNvGrpSpPr>
              <p:nvPr/>
            </p:nvGrpSpPr>
            <p:grpSpPr bwMode="auto">
              <a:xfrm>
                <a:off x="194" y="0"/>
                <a:ext cx="4359" cy="4310"/>
                <a:chOff x="194" y="0"/>
                <a:chExt cx="4359" cy="4310"/>
              </a:xfrm>
            </p:grpSpPr>
            <p:sp>
              <p:nvSpPr>
                <p:cNvPr id="90135" name="Line 23"/>
                <p:cNvSpPr>
                  <a:spLocks noChangeShapeType="1"/>
                </p:cNvSpPr>
                <p:nvPr/>
              </p:nvSpPr>
              <p:spPr bwMode="hidden">
                <a:xfrm>
                  <a:off x="4553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0136" name="Line 24"/>
                <p:cNvSpPr>
                  <a:spLocks noChangeShapeType="1"/>
                </p:cNvSpPr>
                <p:nvPr/>
              </p:nvSpPr>
              <p:spPr bwMode="hidden">
                <a:xfrm>
                  <a:off x="4297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0137" name="Line 25"/>
                <p:cNvSpPr>
                  <a:spLocks noChangeShapeType="1"/>
                </p:cNvSpPr>
                <p:nvPr/>
              </p:nvSpPr>
              <p:spPr bwMode="hidden">
                <a:xfrm>
                  <a:off x="4040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0138" name="Line 26"/>
                <p:cNvSpPr>
                  <a:spLocks noChangeShapeType="1"/>
                </p:cNvSpPr>
                <p:nvPr/>
              </p:nvSpPr>
              <p:spPr bwMode="hidden">
                <a:xfrm>
                  <a:off x="3784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0139" name="Line 27"/>
                <p:cNvSpPr>
                  <a:spLocks noChangeShapeType="1"/>
                </p:cNvSpPr>
                <p:nvPr/>
              </p:nvSpPr>
              <p:spPr bwMode="hidden">
                <a:xfrm>
                  <a:off x="3527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0140" name="Line 28"/>
                <p:cNvSpPr>
                  <a:spLocks noChangeShapeType="1"/>
                </p:cNvSpPr>
                <p:nvPr/>
              </p:nvSpPr>
              <p:spPr bwMode="hidden">
                <a:xfrm>
                  <a:off x="3271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0141" name="Line 29"/>
                <p:cNvSpPr>
                  <a:spLocks noChangeShapeType="1"/>
                </p:cNvSpPr>
                <p:nvPr/>
              </p:nvSpPr>
              <p:spPr bwMode="hidden">
                <a:xfrm>
                  <a:off x="3014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0142" name="Line 30"/>
                <p:cNvSpPr>
                  <a:spLocks noChangeShapeType="1"/>
                </p:cNvSpPr>
                <p:nvPr/>
              </p:nvSpPr>
              <p:spPr bwMode="hidden">
                <a:xfrm>
                  <a:off x="2758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0143" name="Line 31"/>
                <p:cNvSpPr>
                  <a:spLocks noChangeShapeType="1"/>
                </p:cNvSpPr>
                <p:nvPr/>
              </p:nvSpPr>
              <p:spPr bwMode="hidden">
                <a:xfrm>
                  <a:off x="2501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0144" name="Line 32"/>
                <p:cNvSpPr>
                  <a:spLocks noChangeShapeType="1"/>
                </p:cNvSpPr>
                <p:nvPr/>
              </p:nvSpPr>
              <p:spPr bwMode="hidden">
                <a:xfrm>
                  <a:off x="2245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0145" name="Line 33"/>
                <p:cNvSpPr>
                  <a:spLocks noChangeShapeType="1"/>
                </p:cNvSpPr>
                <p:nvPr/>
              </p:nvSpPr>
              <p:spPr bwMode="hidden">
                <a:xfrm>
                  <a:off x="1988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0146" name="Line 34"/>
                <p:cNvSpPr>
                  <a:spLocks noChangeShapeType="1"/>
                </p:cNvSpPr>
                <p:nvPr/>
              </p:nvSpPr>
              <p:spPr bwMode="hidden">
                <a:xfrm>
                  <a:off x="1732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0147" name="Line 35"/>
                <p:cNvSpPr>
                  <a:spLocks noChangeShapeType="1"/>
                </p:cNvSpPr>
                <p:nvPr/>
              </p:nvSpPr>
              <p:spPr bwMode="hidden">
                <a:xfrm>
                  <a:off x="1476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0148" name="Line 36"/>
                <p:cNvSpPr>
                  <a:spLocks noChangeShapeType="1"/>
                </p:cNvSpPr>
                <p:nvPr/>
              </p:nvSpPr>
              <p:spPr bwMode="hidden">
                <a:xfrm>
                  <a:off x="1220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0149" name="Line 37"/>
                <p:cNvSpPr>
                  <a:spLocks noChangeShapeType="1"/>
                </p:cNvSpPr>
                <p:nvPr/>
              </p:nvSpPr>
              <p:spPr bwMode="hidden">
                <a:xfrm>
                  <a:off x="963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0150" name="Line 38"/>
                <p:cNvSpPr>
                  <a:spLocks noChangeShapeType="1"/>
                </p:cNvSpPr>
                <p:nvPr/>
              </p:nvSpPr>
              <p:spPr bwMode="hidden">
                <a:xfrm>
                  <a:off x="707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0151" name="Line 39"/>
                <p:cNvSpPr>
                  <a:spLocks noChangeShapeType="1"/>
                </p:cNvSpPr>
                <p:nvPr/>
              </p:nvSpPr>
              <p:spPr bwMode="hidden">
                <a:xfrm>
                  <a:off x="450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0152" name="Line 40"/>
                <p:cNvSpPr>
                  <a:spLocks noChangeShapeType="1"/>
                </p:cNvSpPr>
                <p:nvPr/>
              </p:nvSpPr>
              <p:spPr bwMode="hidden">
                <a:xfrm>
                  <a:off x="194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5" name="Group 41"/>
            <p:cNvGrpSpPr>
              <a:grpSpLocks/>
            </p:cNvGrpSpPr>
            <p:nvPr/>
          </p:nvGrpSpPr>
          <p:grpSpPr bwMode="auto">
            <a:xfrm>
              <a:off x="4550" y="163"/>
              <a:ext cx="1031" cy="3933"/>
              <a:chOff x="4550" y="163"/>
              <a:chExt cx="1031" cy="3933"/>
            </a:xfrm>
          </p:grpSpPr>
          <p:sp>
            <p:nvSpPr>
              <p:cNvPr id="90154" name="Rectangle 42"/>
              <p:cNvSpPr>
                <a:spLocks noChangeArrowheads="1"/>
              </p:cNvSpPr>
              <p:nvPr/>
            </p:nvSpPr>
            <p:spPr bwMode="ltGray">
              <a:xfrm>
                <a:off x="5062" y="3790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55" name="Rectangle 43"/>
              <p:cNvSpPr>
                <a:spLocks noChangeArrowheads="1"/>
              </p:cNvSpPr>
              <p:nvPr/>
            </p:nvSpPr>
            <p:spPr bwMode="ltGray">
              <a:xfrm>
                <a:off x="5319" y="3487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56" name="Rectangle 44"/>
              <p:cNvSpPr>
                <a:spLocks noChangeArrowheads="1"/>
              </p:cNvSpPr>
              <p:nvPr/>
            </p:nvSpPr>
            <p:spPr bwMode="ltGray">
              <a:xfrm>
                <a:off x="5062" y="3487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57" name="Rectangle 45"/>
              <p:cNvSpPr>
                <a:spLocks noChangeArrowheads="1"/>
              </p:cNvSpPr>
              <p:nvPr/>
            </p:nvSpPr>
            <p:spPr bwMode="ltGray">
              <a:xfrm>
                <a:off x="5319" y="2883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58" name="Rectangle 46"/>
              <p:cNvSpPr>
                <a:spLocks noChangeArrowheads="1"/>
              </p:cNvSpPr>
              <p:nvPr/>
            </p:nvSpPr>
            <p:spPr bwMode="ltGray">
              <a:xfrm>
                <a:off x="5296" y="2580"/>
                <a:ext cx="285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59" name="Rectangle 47"/>
              <p:cNvSpPr>
                <a:spLocks noChangeArrowheads="1"/>
              </p:cNvSpPr>
              <p:nvPr/>
            </p:nvSpPr>
            <p:spPr bwMode="ltGray">
              <a:xfrm>
                <a:off x="5062" y="2580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60" name="Rectangle 48"/>
              <p:cNvSpPr>
                <a:spLocks noChangeArrowheads="1"/>
              </p:cNvSpPr>
              <p:nvPr/>
            </p:nvSpPr>
            <p:spPr bwMode="ltGray">
              <a:xfrm>
                <a:off x="5319" y="2279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61" name="Rectangle 49"/>
              <p:cNvSpPr>
                <a:spLocks noChangeArrowheads="1"/>
              </p:cNvSpPr>
              <p:nvPr/>
            </p:nvSpPr>
            <p:spPr bwMode="ltGray">
              <a:xfrm>
                <a:off x="5062" y="1976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62" name="Rectangle 50"/>
              <p:cNvSpPr>
                <a:spLocks noChangeArrowheads="1"/>
              </p:cNvSpPr>
              <p:nvPr/>
            </p:nvSpPr>
            <p:spPr bwMode="ltGray">
              <a:xfrm>
                <a:off x="5062" y="1674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63" name="Rectangle 51"/>
              <p:cNvSpPr>
                <a:spLocks noChangeArrowheads="1"/>
              </p:cNvSpPr>
              <p:nvPr/>
            </p:nvSpPr>
            <p:spPr bwMode="ltGray">
              <a:xfrm>
                <a:off x="5319" y="1372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64" name="Rectangle 52"/>
              <p:cNvSpPr>
                <a:spLocks noChangeArrowheads="1"/>
              </p:cNvSpPr>
              <p:nvPr/>
            </p:nvSpPr>
            <p:spPr bwMode="ltGray">
              <a:xfrm>
                <a:off x="5319" y="1071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65" name="Rectangle 53"/>
              <p:cNvSpPr>
                <a:spLocks noChangeArrowheads="1"/>
              </p:cNvSpPr>
              <p:nvPr/>
            </p:nvSpPr>
            <p:spPr bwMode="ltGray">
              <a:xfrm>
                <a:off x="5062" y="1071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66" name="Rectangle 54"/>
              <p:cNvSpPr>
                <a:spLocks noChangeArrowheads="1"/>
              </p:cNvSpPr>
              <p:nvPr/>
            </p:nvSpPr>
            <p:spPr bwMode="ltGray">
              <a:xfrm>
                <a:off x="4807" y="768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67" name="Rectangle 55"/>
              <p:cNvSpPr>
                <a:spLocks noChangeArrowheads="1"/>
              </p:cNvSpPr>
              <p:nvPr/>
            </p:nvSpPr>
            <p:spPr bwMode="ltGray">
              <a:xfrm>
                <a:off x="5319" y="466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68" name="Rectangle 56"/>
              <p:cNvSpPr>
                <a:spLocks noChangeArrowheads="1"/>
              </p:cNvSpPr>
              <p:nvPr/>
            </p:nvSpPr>
            <p:spPr bwMode="ltGray">
              <a:xfrm>
                <a:off x="4550" y="466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69" name="Rectangle 57"/>
              <p:cNvSpPr>
                <a:spLocks noChangeArrowheads="1"/>
              </p:cNvSpPr>
              <p:nvPr/>
            </p:nvSpPr>
            <p:spPr bwMode="ltGray">
              <a:xfrm>
                <a:off x="5319" y="163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70" name="Rectangle 58"/>
              <p:cNvSpPr>
                <a:spLocks noChangeArrowheads="1"/>
              </p:cNvSpPr>
              <p:nvPr/>
            </p:nvSpPr>
            <p:spPr bwMode="ltGray">
              <a:xfrm>
                <a:off x="5062" y="163"/>
                <a:ext cx="259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8195" name="Rectangle 59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609600"/>
            <a:ext cx="7772400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6" name="Rectangle 6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985963"/>
            <a:ext cx="7772400" cy="411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0173" name="Rectangle 6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0174" name="Rectangle 6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19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0175" name="Rectangle 6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8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latin typeface="+mn-lt"/>
              </a:defRPr>
            </a:lvl1pPr>
          </a:lstStyle>
          <a:p>
            <a:pPr>
              <a:defRPr/>
            </a:pPr>
            <a:fld id="{E6D6179F-3FAA-417A-836B-5520D3B536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ransition spd="slow">
    <p:push dir="d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2902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2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2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3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3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3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3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3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3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3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3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3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3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4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4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4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4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4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4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4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4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4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4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5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5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5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5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5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5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5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5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5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5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6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6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6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2906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906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2906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906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906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906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907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8FA28CBC-1471-4B4B-BD27-1E8BABD74B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</p:sldLayoutIdLst>
  <p:transition spd="slow">
    <p:push dir="d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9681939-B638-4A3F-96CE-38823E049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</p:sldLayoutIdLst>
  <p:transition spd="slow">
    <p:push dir="d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8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8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8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8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8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8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8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86182" y="357166"/>
            <a:ext cx="4849818" cy="3286148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Отрывок из «Повести временных лет» о походе Олега на Царьград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4643446"/>
            <a:ext cx="6400800" cy="1771650"/>
          </a:xfrm>
        </p:spPr>
        <p:txBody>
          <a:bodyPr/>
          <a:lstStyle/>
          <a:p>
            <a:r>
              <a:rPr lang="ru-RU" b="1" i="1" u="sng" dirty="0" smtClean="0">
                <a:solidFill>
                  <a:srgbClr val="C00000"/>
                </a:solidFill>
              </a:rPr>
              <a:t>Занятие элективного курса</a:t>
            </a:r>
            <a:endParaRPr lang="ru-RU" b="1" i="1" u="sng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Олег Вещий у стен Цареград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357166"/>
            <a:ext cx="2789667" cy="3119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sh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Фонетические изменения в этих словах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285852" y="1785926"/>
            <a:ext cx="3071834" cy="78581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Старославянский и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церковнославянский языки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5357818" y="1785926"/>
            <a:ext cx="3071834" cy="78581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Древнерусский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язык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1357290" y="2928934"/>
            <a:ext cx="3071834" cy="78581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неполногласие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5357818" y="2928934"/>
            <a:ext cx="3071834" cy="78581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полногласие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1428728" y="3857628"/>
            <a:ext cx="714380" cy="5715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ра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2214546" y="3857628"/>
            <a:ext cx="714380" cy="5715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ла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000364" y="3857628"/>
            <a:ext cx="714380" cy="5715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ре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3786182" y="3857628"/>
            <a:ext cx="714380" cy="5715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ле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5429256" y="3857628"/>
            <a:ext cx="714380" cy="5715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оро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6572264" y="3857628"/>
            <a:ext cx="714380" cy="5715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оло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7643834" y="3857628"/>
            <a:ext cx="714380" cy="5715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ере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Фонетические изменения в этих словах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1357290" y="2857496"/>
            <a:ext cx="2214578" cy="5715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*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vorta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" name="Прямая со стрелкой 4"/>
          <p:cNvCxnSpPr>
            <a:stCxn id="3" idx="3"/>
          </p:cNvCxnSpPr>
          <p:nvPr/>
        </p:nvCxnSpPr>
        <p:spPr bwMode="auto">
          <a:xfrm flipV="1">
            <a:off x="3571868" y="2428868"/>
            <a:ext cx="1357322" cy="71438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3" idx="3"/>
          </p:cNvCxnSpPr>
          <p:nvPr/>
        </p:nvCxnSpPr>
        <p:spPr bwMode="auto">
          <a:xfrm>
            <a:off x="3571868" y="3143248"/>
            <a:ext cx="1428760" cy="64294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 bwMode="auto">
          <a:xfrm>
            <a:off x="4929190" y="2071678"/>
            <a:ext cx="2214578" cy="5715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latin typeface="Times New Roman" pitchFamily="18" charset="0"/>
              </a:rPr>
              <a:t>врата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5000628" y="3500438"/>
            <a:ext cx="2214578" cy="5715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ворота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Врата</a:t>
            </a:r>
            <a:endParaRPr lang="ru-RU" b="1" i="1" dirty="0">
              <a:solidFill>
                <a:srgbClr val="C000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071538" y="2357430"/>
          <a:ext cx="7772401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5068"/>
                <a:gridCol w="1785950"/>
                <a:gridCol w="1538283"/>
                <a:gridCol w="19431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Лексическое значение и употребление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Морфологические признаки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Морфемный состав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Стилистич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хар-ка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Широкий вход или проезд,</a:t>
                      </a:r>
                      <a:r>
                        <a:rPr lang="ru-RU" baseline="0" dirty="0" smtClean="0"/>
                        <a:t> запираемый створами, а также сами створы.</a:t>
                      </a:r>
                    </a:p>
                    <a:p>
                      <a:r>
                        <a:rPr lang="ru-RU" i="1" baseline="0" dirty="0" smtClean="0"/>
                        <a:t>Врата Царьграда.</a:t>
                      </a:r>
                    </a:p>
                    <a:p>
                      <a:r>
                        <a:rPr lang="ru-RU" i="1" baseline="0" dirty="0" smtClean="0"/>
                        <a:t>Царские врата</a:t>
                      </a:r>
                      <a:endParaRPr lang="ru-RU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Неодуш</a:t>
                      </a:r>
                      <a:r>
                        <a:rPr lang="ru-RU" dirty="0" smtClean="0"/>
                        <a:t>., только мн.ч.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Врат-</a:t>
                      </a:r>
                      <a:r>
                        <a:rPr lang="ru-RU" b="1" i="1" dirty="0" err="1" smtClean="0"/>
                        <a:t>а</a:t>
                      </a:r>
                      <a:endParaRPr lang="ru-RU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Книжн.</a:t>
                      </a:r>
                    </a:p>
                    <a:p>
                      <a:r>
                        <a:rPr lang="ru-RU" dirty="0" smtClean="0"/>
                        <a:t>Устар.</a:t>
                      </a:r>
                    </a:p>
                    <a:p>
                      <a:r>
                        <a:rPr lang="ru-RU" dirty="0" err="1" smtClean="0"/>
                        <a:t>Церковн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Рисунок 5" descr="Золотые ворота во Владимире0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500042"/>
            <a:ext cx="2386584" cy="1682496"/>
          </a:xfrm>
          <a:prstGeom prst="rect">
            <a:avLst/>
          </a:prstGeom>
          <a:ln w="38100" cap="sq">
            <a:solidFill>
              <a:schemeClr val="bg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Ворота</a:t>
            </a:r>
            <a:endParaRPr lang="ru-RU" b="1" i="1" dirty="0">
              <a:solidFill>
                <a:srgbClr val="C000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071538" y="1500174"/>
          <a:ext cx="7772402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24"/>
                <a:gridCol w="1571636"/>
                <a:gridCol w="1143008"/>
                <a:gridCol w="162873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Лексическое значение и употребление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Морфологические признаки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Морфемный состав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Стилистич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хар-ка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i="0" baseline="0" dirty="0" smtClean="0"/>
                        <a:t>Широкий вход или проезд, запираемый створами, а также сами створы.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i="1" baseline="0" dirty="0" smtClean="0"/>
                        <a:t>Городские ворота.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i="1" baseline="0" dirty="0" smtClean="0"/>
                        <a:t>Тесовые ворота.</a:t>
                      </a:r>
                      <a:endParaRPr lang="ru-RU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Неодуш</a:t>
                      </a:r>
                      <a:r>
                        <a:rPr lang="ru-RU" dirty="0" smtClean="0"/>
                        <a:t>., только мн.ч.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0" i="0" dirty="0" err="1" smtClean="0"/>
                        <a:t>Вор</a:t>
                      </a:r>
                      <a:r>
                        <a:rPr lang="ru-RU" b="1" i="1" dirty="0" err="1" smtClean="0"/>
                        <a:t>о</a:t>
                      </a:r>
                      <a:r>
                        <a:rPr lang="ru-RU" b="0" i="0" dirty="0" err="1" smtClean="0"/>
                        <a:t>т-а</a:t>
                      </a:r>
                      <a:endParaRPr lang="ru-RU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Книжн.</a:t>
                      </a:r>
                    </a:p>
                    <a:p>
                      <a:r>
                        <a:rPr lang="ru-RU" dirty="0" smtClean="0"/>
                        <a:t>Устар.</a:t>
                      </a:r>
                    </a:p>
                    <a:p>
                      <a:r>
                        <a:rPr lang="ru-RU" dirty="0" err="1" smtClean="0"/>
                        <a:t>Церковн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ru-RU" i="1" dirty="0" smtClean="0"/>
                        <a:t>2. </a:t>
                      </a:r>
                      <a:r>
                        <a:rPr lang="ru-RU" i="0" dirty="0" smtClean="0"/>
                        <a:t>Точно обозначенная защищаемая часть поля каждой из двух команд в спортивных играх.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i="1" dirty="0" smtClean="0"/>
                        <a:t>Забить мяч в ворота</a:t>
                      </a:r>
                      <a:endParaRPr lang="ru-RU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Спорт.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Ответьте на вопросы: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Что означает выражение «Большому кораблю большое плаванье»?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Выполните задания:</a:t>
            </a:r>
          </a:p>
          <a:p>
            <a:r>
              <a:rPr lang="ru-RU" sz="2000" dirty="0" smtClean="0"/>
              <a:t>По толковым словарям выясните значение и стилистическую характеристику слова «вратарь»</a:t>
            </a:r>
          </a:p>
          <a:p>
            <a:r>
              <a:rPr lang="ru-RU" sz="2000" dirty="0" smtClean="0"/>
              <a:t>С помощью толкового словаря выявите различия в значении слов ЛАДЬЯ, ЧЁЛН, СТРУГ</a:t>
            </a:r>
            <a:endParaRPr lang="ru-RU" sz="2000" dirty="0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весть временных лет фрагмент про Олега0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056" y="192785"/>
            <a:ext cx="8260224" cy="6450925"/>
          </a:xfrm>
          <a:prstGeom prst="rect">
            <a:avLst/>
          </a:prstGeom>
        </p:spPr>
      </p:pic>
    </p:spTree>
  </p:cSld>
  <p:clrMapOvr>
    <a:masterClrMapping/>
  </p:clrMapOvr>
  <p:transition spd="slow">
    <p:push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весть временных лет фрагмент Олег 20001.jpg"/>
          <p:cNvPicPr>
            <a:picLocks noChangeAspect="1"/>
          </p:cNvPicPr>
          <p:nvPr/>
        </p:nvPicPr>
        <p:blipFill>
          <a:blip r:embed="rId2">
            <a:lum contrast="53000"/>
          </a:blip>
          <a:stretch>
            <a:fillRect/>
          </a:stretch>
        </p:blipFill>
        <p:spPr>
          <a:xfrm rot="21449380">
            <a:off x="571472" y="214290"/>
            <a:ext cx="8287732" cy="35905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85852" y="3929066"/>
            <a:ext cx="75009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В тексте находят отражение некоторые особенности жизни того времени: Суд (ныне залив Золотой Рог) замыкался цепью, протянутой между двумя башнями на обеих сторонах входа в залив; для перемещения кораблей по суше использовались специальные приспособления на колёсах; городские ворота запирались.</a:t>
            </a:r>
            <a:endParaRPr lang="ru-RU" sz="2000" b="1" i="1" dirty="0"/>
          </a:p>
        </p:txBody>
      </p:sp>
    </p:spTree>
  </p:cSld>
  <p:clrMapOvr>
    <a:masterClrMapping/>
  </p:clrMapOvr>
  <p:transition spd="slow">
    <p:push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Корабль</a:t>
            </a:r>
            <a:endParaRPr lang="ru-RU" b="1" i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66800" y="1771650"/>
          <a:ext cx="77724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2590800"/>
                <a:gridCol w="2590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Лексическое значение и употребление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Морфологические</a:t>
                      </a:r>
                      <a:r>
                        <a:rPr lang="ru-RU" baseline="0" dirty="0" smtClean="0"/>
                        <a:t> признаки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Морфемный состав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1. Крупное морское судно. </a:t>
                      </a:r>
                      <a:r>
                        <a:rPr lang="ru-RU" i="1" dirty="0" smtClean="0"/>
                        <a:t>Парусный корабль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Муж., </a:t>
                      </a:r>
                      <a:r>
                        <a:rPr lang="ru-RU" dirty="0" err="1" smtClean="0"/>
                        <a:t>неодуш</a:t>
                      </a:r>
                      <a:r>
                        <a:rPr lang="ru-RU" dirty="0" smtClean="0"/>
                        <a:t>., 2 </a:t>
                      </a:r>
                      <a:r>
                        <a:rPr lang="ru-RU" dirty="0" err="1" smtClean="0"/>
                        <a:t>скл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Корабль</a:t>
                      </a:r>
                    </a:p>
                    <a:p>
                      <a:r>
                        <a:rPr lang="ru-RU" dirty="0" err="1" smtClean="0"/>
                        <a:t>Корабл-и</a:t>
                      </a:r>
                      <a:endParaRPr lang="ru-RU" dirty="0" smtClean="0"/>
                    </a:p>
                    <a:p>
                      <a:r>
                        <a:rPr lang="ru-RU" dirty="0" err="1" smtClean="0"/>
                        <a:t>Корабель-н-ый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2. Пилотируемый летательный аппарат большой мощности. </a:t>
                      </a:r>
                      <a:r>
                        <a:rPr lang="ru-RU" i="1" dirty="0" smtClean="0"/>
                        <a:t>Космический корабль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42976" y="4500570"/>
            <a:ext cx="76438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Слово КОРАБЛЬ является древним заимствованием из греческого языка.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Образ корабля, преодолевающего морские пространства, побеждающего стихию, мог использоваться в поучительных высказываниях: «украшение воину – оружие, а кораблю – паруса», «корабль без кормчего не спасается, но с лёгкостью утопает», «были мы, как корабль в пучине морской, без рулевого». Христианин образно представлял огромным кораблём весь мир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Корабл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357166"/>
            <a:ext cx="2045191" cy="1181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Другие слова, связанные со значением корабля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Лодья</a:t>
            </a:r>
            <a:r>
              <a:rPr lang="ru-RU" dirty="0" smtClean="0"/>
              <a:t> – ладья, лодка</a:t>
            </a:r>
          </a:p>
          <a:p>
            <a:r>
              <a:rPr lang="ru-RU" dirty="0" smtClean="0"/>
              <a:t>Чёлн – лодка</a:t>
            </a:r>
          </a:p>
          <a:p>
            <a:r>
              <a:rPr lang="ru-RU" dirty="0" smtClean="0"/>
              <a:t>Струг – лодка, речное судно</a:t>
            </a:r>
          </a:p>
          <a:p>
            <a:pPr>
              <a:buNone/>
            </a:pPr>
            <a:r>
              <a:rPr lang="ru-RU" dirty="0" smtClean="0"/>
              <a:t>Эти слова обозначали разные виды судов</a:t>
            </a:r>
          </a:p>
          <a:p>
            <a:r>
              <a:rPr lang="ru-RU" dirty="0" smtClean="0"/>
              <a:t>Какие слова в современном русском языке образованы от слова КОРАБЛЬ?</a:t>
            </a:r>
            <a:endParaRPr lang="ru-RU" dirty="0"/>
          </a:p>
        </p:txBody>
      </p:sp>
      <p:pic>
        <p:nvPicPr>
          <p:cNvPr id="4" name="Рисунок 3" descr="Корабл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0" y="5286388"/>
            <a:ext cx="2045191" cy="1181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400050"/>
            <a:ext cx="5553084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История слова «корабль»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Объясните исторические чередования в словах корабль, корабельный</a:t>
            </a:r>
          </a:p>
          <a:p>
            <a:r>
              <a:rPr lang="ru-RU" dirty="0" smtClean="0"/>
              <a:t>В слове корабль был редуцированный Ь в слабой позиции. Со временем он утратился, но сохранился в сильной позиции в слове «</a:t>
            </a:r>
            <a:r>
              <a:rPr lang="ru-RU" dirty="0" err="1" smtClean="0"/>
              <a:t>корабьльный</a:t>
            </a:r>
            <a:r>
              <a:rPr lang="ru-RU" dirty="0" smtClean="0"/>
              <a:t>», который со временем превратился в Е</a:t>
            </a:r>
            <a:endParaRPr lang="ru-RU" dirty="0"/>
          </a:p>
        </p:txBody>
      </p:sp>
      <p:pic>
        <p:nvPicPr>
          <p:cNvPr id="4" name="Рисунок 3" descr="Корабл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357166"/>
            <a:ext cx="2045191" cy="1181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Берег</a:t>
            </a:r>
            <a:endParaRPr lang="ru-RU" b="1" i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66800" y="1771650"/>
          <a:ext cx="7772401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8010"/>
                <a:gridCol w="1571636"/>
                <a:gridCol w="1643074"/>
                <a:gridCol w="140968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Лексическое значение и употребление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Морфологические признаки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Морфемный состав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Стилистич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хар-ка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1. Край земли около воды. </a:t>
                      </a:r>
                      <a:r>
                        <a:rPr lang="ru-RU" i="1" dirty="0" smtClean="0"/>
                        <a:t>Берег реки.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Муж., </a:t>
                      </a:r>
                      <a:r>
                        <a:rPr lang="ru-RU" dirty="0" err="1" smtClean="0"/>
                        <a:t>неодуш</a:t>
                      </a:r>
                      <a:r>
                        <a:rPr lang="ru-RU" dirty="0" smtClean="0"/>
                        <a:t>., 2 </a:t>
                      </a:r>
                      <a:r>
                        <a:rPr lang="ru-RU" dirty="0" err="1" smtClean="0"/>
                        <a:t>скл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Берег</a:t>
                      </a:r>
                    </a:p>
                    <a:p>
                      <a:r>
                        <a:rPr lang="ru-RU" dirty="0" smtClean="0"/>
                        <a:t>О </a:t>
                      </a:r>
                      <a:r>
                        <a:rPr lang="ru-RU" dirty="0" err="1" smtClean="0"/>
                        <a:t>берег-е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На </a:t>
                      </a:r>
                      <a:r>
                        <a:rPr lang="ru-RU" dirty="0" err="1" smtClean="0"/>
                        <a:t>берег-у</a:t>
                      </a:r>
                      <a:endParaRPr lang="ru-RU" dirty="0" smtClean="0"/>
                    </a:p>
                    <a:p>
                      <a:r>
                        <a:rPr lang="ru-RU" dirty="0" err="1" smtClean="0"/>
                        <a:t>Берег-а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2. Суша, в противоположность воде. </a:t>
                      </a:r>
                      <a:r>
                        <a:rPr lang="ru-RU" i="1" dirty="0" smtClean="0"/>
                        <a:t>Списаться на берег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Только ед.ч.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Спец.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Брег</a:t>
            </a:r>
            <a:endParaRPr lang="ru-RU" b="1" i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66800" y="1771650"/>
          <a:ext cx="77724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/>
                <a:gridCol w="1943100"/>
                <a:gridCol w="1943100"/>
                <a:gridCol w="19431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Лексическое значение и употребление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Морфологические признаки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Морфемный состав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Стилистич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харк-ка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Край земли около</a:t>
                      </a:r>
                      <a:r>
                        <a:rPr lang="ru-RU" baseline="0" dirty="0" smtClean="0"/>
                        <a:t> воды. </a:t>
                      </a:r>
                      <a:r>
                        <a:rPr lang="ru-RU" i="1" baseline="0" dirty="0" smtClean="0"/>
                        <a:t>Дружина пирует у брега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Муж., </a:t>
                      </a:r>
                      <a:r>
                        <a:rPr lang="ru-RU" dirty="0" err="1" smtClean="0"/>
                        <a:t>неодуш</a:t>
                      </a:r>
                      <a:r>
                        <a:rPr lang="ru-RU" dirty="0" smtClean="0"/>
                        <a:t>., 2 </a:t>
                      </a:r>
                      <a:r>
                        <a:rPr lang="ru-RU" dirty="0" err="1" smtClean="0"/>
                        <a:t>скл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Брег</a:t>
                      </a:r>
                    </a:p>
                    <a:p>
                      <a:r>
                        <a:rPr lang="ru-RU" dirty="0" err="1" smtClean="0"/>
                        <a:t>Бр</a:t>
                      </a:r>
                      <a:r>
                        <a:rPr lang="ru-RU" b="1" i="1" dirty="0" err="1" smtClean="0"/>
                        <a:t>е</a:t>
                      </a:r>
                      <a:r>
                        <a:rPr lang="ru-RU" dirty="0" err="1" smtClean="0"/>
                        <a:t>г-а</a:t>
                      </a:r>
                      <a:r>
                        <a:rPr lang="ru-RU" dirty="0" smtClean="0"/>
                        <a:t> (РП)</a:t>
                      </a:r>
                    </a:p>
                    <a:p>
                      <a:r>
                        <a:rPr lang="ru-RU" dirty="0" err="1" smtClean="0"/>
                        <a:t>Брег-</a:t>
                      </a:r>
                      <a:r>
                        <a:rPr lang="ru-RU" b="1" i="1" dirty="0" err="1" smtClean="0"/>
                        <a:t>а</a:t>
                      </a:r>
                      <a:r>
                        <a:rPr lang="ru-RU" dirty="0" smtClean="0"/>
                        <a:t> (мн.ч.)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Поэт.</a:t>
                      </a:r>
                    </a:p>
                    <a:p>
                      <a:r>
                        <a:rPr lang="ru-RU" dirty="0" smtClean="0"/>
                        <a:t>Устар.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42976" y="3643314"/>
            <a:ext cx="7643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Слова «берег» (восточнославянское) и «брег» (церковнославянское) происходят от общеславянского *</a:t>
            </a:r>
            <a:r>
              <a:rPr lang="en-US" dirty="0" smtClean="0"/>
              <a:t>berg</a:t>
            </a:r>
            <a:r>
              <a:rPr lang="ru-RU" dirty="0" err="1" smtClean="0"/>
              <a:t>ъ</a:t>
            </a:r>
            <a:r>
              <a:rPr lang="ru-RU" dirty="0" smtClean="0"/>
              <a:t>, которое обозначало «высокий берег, гора».</a:t>
            </a:r>
            <a:endParaRPr lang="ru-RU" dirty="0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Фонетические изменения в этих словах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Изначально в праславянском языке в этих словах были </a:t>
            </a:r>
            <a:r>
              <a:rPr lang="ru-RU" dirty="0" err="1" smtClean="0"/>
              <a:t>дифтонговые</a:t>
            </a:r>
            <a:r>
              <a:rPr lang="ru-RU" dirty="0" smtClean="0"/>
              <a:t> сочетания *</a:t>
            </a:r>
            <a:r>
              <a:rPr lang="en-US" dirty="0" smtClean="0"/>
              <a:t>or</a:t>
            </a:r>
            <a:r>
              <a:rPr lang="ru-RU" dirty="0" smtClean="0"/>
              <a:t>, *</a:t>
            </a:r>
            <a:r>
              <a:rPr lang="en-US" dirty="0" err="1" smtClean="0"/>
              <a:t>ol</a:t>
            </a:r>
            <a:r>
              <a:rPr lang="ru-RU" dirty="0" smtClean="0"/>
              <a:t>, *</a:t>
            </a:r>
            <a:r>
              <a:rPr lang="en-US" dirty="0" err="1" smtClean="0"/>
              <a:t>er</a:t>
            </a:r>
            <a:r>
              <a:rPr lang="ru-RU" dirty="0" smtClean="0"/>
              <a:t>, *</a:t>
            </a:r>
            <a:r>
              <a:rPr lang="en-US" dirty="0" smtClean="0"/>
              <a:t>el</a:t>
            </a:r>
            <a:endParaRPr lang="ru-RU" dirty="0" smtClean="0"/>
          </a:p>
          <a:p>
            <a:r>
              <a:rPr lang="ru-RU" dirty="0" smtClean="0"/>
              <a:t>Они изменялись, если находились перед любыми согласными</a:t>
            </a:r>
          </a:p>
          <a:p>
            <a:r>
              <a:rPr lang="ru-RU" dirty="0" smtClean="0"/>
              <a:t>Это приводило к образованию в разных славянских языках полногласных и неполногласных сочетаний</a:t>
            </a:r>
            <a:endParaRPr lang="ru-RU" dirty="0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21">
  <a:themeElements>
    <a:clrScheme name="Шаблон схемы книгохранилища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Шаблон схемы книгохранилища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схемы книгохранилищ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Разрез">
  <a:themeElements>
    <a:clrScheme name="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Шаблон схемы книгохранилища">
  <a:themeElements>
    <a:clrScheme name="Шаблон схемы книгохранилища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Шаблон схемы книгохранилища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схемы книгохранилищ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Занавес">
  <a:themeElements>
    <a:clrScheme name="Занавес 6">
      <a:dk1>
        <a:srgbClr val="0A6866"/>
      </a:dk1>
      <a:lt1>
        <a:srgbClr val="FFFFFF"/>
      </a:lt1>
      <a:dk2>
        <a:srgbClr val="0D8784"/>
      </a:dk2>
      <a:lt2>
        <a:srgbClr val="B8DEC6"/>
      </a:lt2>
      <a:accent1>
        <a:srgbClr val="3C7652"/>
      </a:accent1>
      <a:accent2>
        <a:srgbClr val="005250"/>
      </a:accent2>
      <a:accent3>
        <a:srgbClr val="AAC3C2"/>
      </a:accent3>
      <a:accent4>
        <a:srgbClr val="DADADA"/>
      </a:accent4>
      <a:accent5>
        <a:srgbClr val="AFBDB3"/>
      </a:accent5>
      <a:accent6>
        <a:srgbClr val="004948"/>
      </a:accent6>
      <a:hlink>
        <a:srgbClr val="00E0A5"/>
      </a:hlink>
      <a:folHlink>
        <a:srgbClr val="00CCFF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Тема17">
  <a:themeElements>
    <a:clrScheme name="MUSIC 1">
      <a:dk1>
        <a:srgbClr val="000000"/>
      </a:dk1>
      <a:lt1>
        <a:srgbClr val="C1CEFF"/>
      </a:lt1>
      <a:dk2>
        <a:srgbClr val="0000FF"/>
      </a:dk2>
      <a:lt2>
        <a:srgbClr val="FFFF00"/>
      </a:lt2>
      <a:accent1>
        <a:srgbClr val="618FFD"/>
      </a:accent1>
      <a:accent2>
        <a:srgbClr val="EF9100"/>
      </a:accent2>
      <a:accent3>
        <a:srgbClr val="AAAAFF"/>
      </a:accent3>
      <a:accent4>
        <a:srgbClr val="A4B0DA"/>
      </a:accent4>
      <a:accent5>
        <a:srgbClr val="B7C6FE"/>
      </a:accent5>
      <a:accent6>
        <a:srgbClr val="D98300"/>
      </a:accent6>
      <a:hlink>
        <a:srgbClr val="CF0E30"/>
      </a:hlink>
      <a:folHlink>
        <a:srgbClr val="919191"/>
      </a:folHlink>
    </a:clrScheme>
    <a:fontScheme name="MUS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USIC 1">
        <a:dk1>
          <a:srgbClr val="000000"/>
        </a:dk1>
        <a:lt1>
          <a:srgbClr val="C1CEFF"/>
        </a:lt1>
        <a:dk2>
          <a:srgbClr val="0000FF"/>
        </a:dk2>
        <a:lt2>
          <a:srgbClr val="FFFF00"/>
        </a:lt2>
        <a:accent1>
          <a:srgbClr val="618FFD"/>
        </a:accent1>
        <a:accent2>
          <a:srgbClr val="EF9100"/>
        </a:accent2>
        <a:accent3>
          <a:srgbClr val="AAAAFF"/>
        </a:accent3>
        <a:accent4>
          <a:srgbClr val="A4B0DA"/>
        </a:accent4>
        <a:accent5>
          <a:srgbClr val="B7C6FE"/>
        </a:accent5>
        <a:accent6>
          <a:srgbClr val="D98300"/>
        </a:accent6>
        <a:hlink>
          <a:srgbClr val="CF0E30"/>
        </a:hlink>
        <a:folHlink>
          <a:srgbClr val="9191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SIC 2">
        <a:dk1>
          <a:srgbClr val="081D58"/>
        </a:dk1>
        <a:lt1>
          <a:srgbClr val="A2C1FE"/>
        </a:lt1>
        <a:dk2>
          <a:srgbClr val="063DE8"/>
        </a:dk2>
        <a:lt2>
          <a:srgbClr val="00279F"/>
        </a:lt2>
        <a:accent1>
          <a:srgbClr val="618FFD"/>
        </a:accent1>
        <a:accent2>
          <a:srgbClr val="EF9100"/>
        </a:accent2>
        <a:accent3>
          <a:srgbClr val="CEDDFE"/>
        </a:accent3>
        <a:accent4>
          <a:srgbClr val="06174A"/>
        </a:accent4>
        <a:accent5>
          <a:srgbClr val="B7C6FE"/>
        </a:accent5>
        <a:accent6>
          <a:srgbClr val="D98300"/>
        </a:accent6>
        <a:hlink>
          <a:srgbClr val="CF0E30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SIC 3">
        <a:dk1>
          <a:srgbClr val="000000"/>
        </a:dk1>
        <a:lt1>
          <a:srgbClr val="DADADA"/>
        </a:lt1>
        <a:dk2>
          <a:srgbClr val="000000"/>
        </a:dk2>
        <a:lt2>
          <a:srgbClr val="676767"/>
        </a:lt2>
        <a:accent1>
          <a:srgbClr val="919191"/>
        </a:accent1>
        <a:accent2>
          <a:srgbClr val="CECECE"/>
        </a:accent2>
        <a:accent3>
          <a:srgbClr val="EAEAEA"/>
        </a:accent3>
        <a:accent4>
          <a:srgbClr val="000000"/>
        </a:accent4>
        <a:accent5>
          <a:srgbClr val="C7C7C7"/>
        </a:accent5>
        <a:accent6>
          <a:srgbClr val="BABABA"/>
        </a:accent6>
        <a:hlink>
          <a:srgbClr val="FFFFFF"/>
        </a:hlink>
        <a:folHlink>
          <a:srgbClr val="23232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_COLORBOX">
  <a:themeElements>
    <a:clrScheme name="COLORBOX 1">
      <a:dk1>
        <a:srgbClr val="000000"/>
      </a:dk1>
      <a:lt1>
        <a:srgbClr val="FFFFFF"/>
      </a:lt1>
      <a:dk2>
        <a:srgbClr val="969696"/>
      </a:dk2>
      <a:lt2>
        <a:srgbClr val="FFFFFF"/>
      </a:lt2>
      <a:accent1>
        <a:srgbClr val="0000FF"/>
      </a:accent1>
      <a:accent2>
        <a:srgbClr val="66FF33"/>
      </a:accent2>
      <a:accent3>
        <a:srgbClr val="C9C9C9"/>
      </a:accent3>
      <a:accent4>
        <a:srgbClr val="DADADA"/>
      </a:accent4>
      <a:accent5>
        <a:srgbClr val="AAAAFF"/>
      </a:accent5>
      <a:accent6>
        <a:srgbClr val="5CE72D"/>
      </a:accent6>
      <a:hlink>
        <a:srgbClr val="D60093"/>
      </a:hlink>
      <a:folHlink>
        <a:srgbClr val="B2B2B2"/>
      </a:folHlink>
    </a:clrScheme>
    <a:fontScheme name="COLORBOX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LORBOX 1">
        <a:dk1>
          <a:srgbClr val="000000"/>
        </a:dk1>
        <a:lt1>
          <a:srgbClr val="FFFFFF"/>
        </a:lt1>
        <a:dk2>
          <a:srgbClr val="969696"/>
        </a:dk2>
        <a:lt2>
          <a:srgbClr val="FFFFFF"/>
        </a:lt2>
        <a:accent1>
          <a:srgbClr val="0000FF"/>
        </a:accent1>
        <a:accent2>
          <a:srgbClr val="66FF33"/>
        </a:accent2>
        <a:accent3>
          <a:srgbClr val="C9C9C9"/>
        </a:accent3>
        <a:accent4>
          <a:srgbClr val="DADADA"/>
        </a:accent4>
        <a:accent5>
          <a:srgbClr val="AAAAFF"/>
        </a:accent5>
        <a:accent6>
          <a:srgbClr val="5CE72D"/>
        </a:accent6>
        <a:hlink>
          <a:srgbClr val="D60093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ORBOX 2">
        <a:dk1>
          <a:srgbClr val="000000"/>
        </a:dk1>
        <a:lt1>
          <a:srgbClr val="FFFFFF"/>
        </a:lt1>
        <a:dk2>
          <a:srgbClr val="000000"/>
        </a:dk2>
        <a:lt2>
          <a:srgbClr val="FFFFCC"/>
        </a:lt2>
        <a:accent1>
          <a:srgbClr val="FF00FF"/>
        </a:accent1>
        <a:accent2>
          <a:srgbClr val="00FF00"/>
        </a:accent2>
        <a:accent3>
          <a:srgbClr val="FFFFFF"/>
        </a:accent3>
        <a:accent4>
          <a:srgbClr val="000000"/>
        </a:accent4>
        <a:accent5>
          <a:srgbClr val="FFAAFF"/>
        </a:accent5>
        <a:accent6>
          <a:srgbClr val="00E700"/>
        </a:accent6>
        <a:hlink>
          <a:srgbClr val="00FF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RBOX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_SHADEBAR">
  <a:themeElements>
    <a:clrScheme name="SHADEBAR 1">
      <a:dk1>
        <a:srgbClr val="000000"/>
      </a:dk1>
      <a:lt1>
        <a:srgbClr val="FFFFFF"/>
      </a:lt1>
      <a:dk2>
        <a:srgbClr val="777777"/>
      </a:dk2>
      <a:lt2>
        <a:srgbClr val="FFCCCC"/>
      </a:lt2>
      <a:accent1>
        <a:srgbClr val="00CCCC"/>
      </a:accent1>
      <a:accent2>
        <a:srgbClr val="CCCCFF"/>
      </a:accent2>
      <a:accent3>
        <a:srgbClr val="BDBDBD"/>
      </a:accent3>
      <a:accent4>
        <a:srgbClr val="DADADA"/>
      </a:accent4>
      <a:accent5>
        <a:srgbClr val="AAE2E2"/>
      </a:accent5>
      <a:accent6>
        <a:srgbClr val="B9B9E7"/>
      </a:accent6>
      <a:hlink>
        <a:srgbClr val="FF99FF"/>
      </a:hlink>
      <a:folHlink>
        <a:srgbClr val="B2B2B2"/>
      </a:folHlink>
    </a:clrScheme>
    <a:fontScheme name="SHADEBAR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HADEBAR 1">
        <a:dk1>
          <a:srgbClr val="000000"/>
        </a:dk1>
        <a:lt1>
          <a:srgbClr val="FFFFFF"/>
        </a:lt1>
        <a:dk2>
          <a:srgbClr val="777777"/>
        </a:dk2>
        <a:lt2>
          <a:srgbClr val="FFCCCC"/>
        </a:lt2>
        <a:accent1>
          <a:srgbClr val="00CCCC"/>
        </a:accent1>
        <a:accent2>
          <a:srgbClr val="CCCCFF"/>
        </a:accent2>
        <a:accent3>
          <a:srgbClr val="BDBDBD"/>
        </a:accent3>
        <a:accent4>
          <a:srgbClr val="DADADA"/>
        </a:accent4>
        <a:accent5>
          <a:srgbClr val="AAE2E2"/>
        </a:accent5>
        <a:accent6>
          <a:srgbClr val="B9B9E7"/>
        </a:accent6>
        <a:hlink>
          <a:srgbClr val="FF99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ADEBAR 2">
        <a:dk1>
          <a:srgbClr val="4D4D4D"/>
        </a:dk1>
        <a:lt1>
          <a:srgbClr val="00DDDD"/>
        </a:lt1>
        <a:dk2>
          <a:srgbClr val="006699"/>
        </a:dk2>
        <a:lt2>
          <a:srgbClr val="CCCCFF"/>
        </a:lt2>
        <a:accent1>
          <a:srgbClr val="9999FF"/>
        </a:accent1>
        <a:accent2>
          <a:srgbClr val="330099"/>
        </a:accent2>
        <a:accent3>
          <a:srgbClr val="AAEBEB"/>
        </a:accent3>
        <a:accent4>
          <a:srgbClr val="404040"/>
        </a:accent4>
        <a:accent5>
          <a:srgbClr val="CACAFF"/>
        </a:accent5>
        <a:accent6>
          <a:srgbClr val="2D008A"/>
        </a:accent6>
        <a:hlink>
          <a:srgbClr val="3399FF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ADEBAR 3">
        <a:dk1>
          <a:srgbClr val="000000"/>
        </a:dk1>
        <a:lt1>
          <a:srgbClr val="FFFFFF"/>
        </a:lt1>
        <a:dk2>
          <a:srgbClr val="777777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_MOUNTAIN">
  <a:themeElements>
    <a:clrScheme name="MOUNTAIN 1">
      <a:dk1>
        <a:srgbClr val="000000"/>
      </a:dk1>
      <a:lt1>
        <a:srgbClr val="FFFFCC"/>
      </a:lt1>
      <a:dk2>
        <a:srgbClr val="000066"/>
      </a:dk2>
      <a:lt2>
        <a:srgbClr val="FFFFCC"/>
      </a:lt2>
      <a:accent1>
        <a:srgbClr val="00CC99"/>
      </a:accent1>
      <a:accent2>
        <a:srgbClr val="3333CC"/>
      </a:accent2>
      <a:accent3>
        <a:srgbClr val="AAAAB8"/>
      </a:accent3>
      <a:accent4>
        <a:srgbClr val="DADAAE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UNTAI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UNTAIN 1">
        <a:dk1>
          <a:srgbClr val="000000"/>
        </a:dk1>
        <a:lt1>
          <a:srgbClr val="FFFFCC"/>
        </a:lt1>
        <a:dk2>
          <a:srgbClr val="000066"/>
        </a:dk2>
        <a:lt2>
          <a:srgbClr val="FFFFCC"/>
        </a:lt2>
        <a:accent1>
          <a:srgbClr val="00CC99"/>
        </a:accent1>
        <a:accent2>
          <a:srgbClr val="3333CC"/>
        </a:accent2>
        <a:accent3>
          <a:srgbClr val="AAAAB8"/>
        </a:accent3>
        <a:accent4>
          <a:srgbClr val="DADAAE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2">
        <a:dk1>
          <a:srgbClr val="000000"/>
        </a:dk1>
        <a:lt1>
          <a:srgbClr val="99FFFF"/>
        </a:lt1>
        <a:dk2>
          <a:srgbClr val="333300"/>
        </a:dk2>
        <a:lt2>
          <a:srgbClr val="99FFFF"/>
        </a:lt2>
        <a:accent1>
          <a:srgbClr val="FFCC66"/>
        </a:accent1>
        <a:accent2>
          <a:srgbClr val="0000FF"/>
        </a:accent2>
        <a:accent3>
          <a:srgbClr val="ADADAA"/>
        </a:accent3>
        <a:accent4>
          <a:srgbClr val="82DADA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3">
        <a:dk1>
          <a:srgbClr val="868686"/>
        </a:dk1>
        <a:lt1>
          <a:srgbClr val="FFFF99"/>
        </a:lt1>
        <a:dk2>
          <a:srgbClr val="993300"/>
        </a:dk2>
        <a:lt2>
          <a:srgbClr val="99FFFF"/>
        </a:lt2>
        <a:accent1>
          <a:srgbClr val="CBCBCB"/>
        </a:accent1>
        <a:accent2>
          <a:srgbClr val="0066FF"/>
        </a:accent2>
        <a:accent3>
          <a:srgbClr val="CAADAA"/>
        </a:accent3>
        <a:accent4>
          <a:srgbClr val="DADA82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4">
        <a:dk1>
          <a:srgbClr val="000000"/>
        </a:dk1>
        <a:lt1>
          <a:srgbClr val="FFFF99"/>
        </a:lt1>
        <a:dk2>
          <a:srgbClr val="996633"/>
        </a:dk2>
        <a:lt2>
          <a:srgbClr val="FFFF99"/>
        </a:lt2>
        <a:accent1>
          <a:srgbClr val="CBCBCB"/>
        </a:accent1>
        <a:accent2>
          <a:srgbClr val="0066FF"/>
        </a:accent2>
        <a:accent3>
          <a:srgbClr val="CAB8AD"/>
        </a:accent3>
        <a:accent4>
          <a:srgbClr val="DADA82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5">
        <a:dk1>
          <a:srgbClr val="000000"/>
        </a:dk1>
        <a:lt1>
          <a:srgbClr val="FFFFCC"/>
        </a:lt1>
        <a:dk2>
          <a:srgbClr val="000000"/>
        </a:dk2>
        <a:lt2>
          <a:srgbClr val="000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UNTAIN 6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UNTAIN 7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8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UNTAIN 9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_WETSAND">
  <a:themeElements>
    <a:clrScheme name="WETSAND 1">
      <a:dk1>
        <a:srgbClr val="393939"/>
      </a:dk1>
      <a:lt1>
        <a:srgbClr val="FFFFFF"/>
      </a:lt1>
      <a:dk2>
        <a:srgbClr val="8F8466"/>
      </a:dk2>
      <a:lt2>
        <a:srgbClr val="FF9933"/>
      </a:lt2>
      <a:accent1>
        <a:srgbClr val="CC9900"/>
      </a:accent1>
      <a:accent2>
        <a:srgbClr val="00CCCC"/>
      </a:accent2>
      <a:accent3>
        <a:srgbClr val="C6C2B8"/>
      </a:accent3>
      <a:accent4>
        <a:srgbClr val="DADADA"/>
      </a:accent4>
      <a:accent5>
        <a:srgbClr val="E2CAAA"/>
      </a:accent5>
      <a:accent6>
        <a:srgbClr val="00B9B9"/>
      </a:accent6>
      <a:hlink>
        <a:srgbClr val="FFCCCC"/>
      </a:hlink>
      <a:folHlink>
        <a:srgbClr val="CCCCCC"/>
      </a:folHlink>
    </a:clrScheme>
    <a:fontScheme name="WETSAND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ETSAND 1">
        <a:dk1>
          <a:srgbClr val="393939"/>
        </a:dk1>
        <a:lt1>
          <a:srgbClr val="FFFFFF"/>
        </a:lt1>
        <a:dk2>
          <a:srgbClr val="8F8466"/>
        </a:dk2>
        <a:lt2>
          <a:srgbClr val="FF9933"/>
        </a:lt2>
        <a:accent1>
          <a:srgbClr val="CC9900"/>
        </a:accent1>
        <a:accent2>
          <a:srgbClr val="00CCCC"/>
        </a:accent2>
        <a:accent3>
          <a:srgbClr val="C6C2B8"/>
        </a:accent3>
        <a:accent4>
          <a:srgbClr val="DADADA"/>
        </a:accent4>
        <a:accent5>
          <a:srgbClr val="E2CAAA"/>
        </a:accent5>
        <a:accent6>
          <a:srgbClr val="00B9B9"/>
        </a:accent6>
        <a:hlink>
          <a:srgbClr val="FFCCCC"/>
        </a:hlink>
        <a:folHlink>
          <a:srgbClr val="CC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TSAND 2">
        <a:dk1>
          <a:srgbClr val="000000"/>
        </a:dk1>
        <a:lt1>
          <a:srgbClr val="8F8466"/>
        </a:lt1>
        <a:dk2>
          <a:srgbClr val="000000"/>
        </a:dk2>
        <a:lt2>
          <a:srgbClr val="393939"/>
        </a:lt2>
        <a:accent1>
          <a:srgbClr val="CC9900"/>
        </a:accent1>
        <a:accent2>
          <a:srgbClr val="00CCCC"/>
        </a:accent2>
        <a:accent3>
          <a:srgbClr val="C6C2B8"/>
        </a:accent3>
        <a:accent4>
          <a:srgbClr val="000000"/>
        </a:accent4>
        <a:accent5>
          <a:srgbClr val="E2CAAA"/>
        </a:accent5>
        <a:accent6>
          <a:srgbClr val="00B9B9"/>
        </a:accent6>
        <a:hlink>
          <a:srgbClr val="FF9966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TSAND 3">
        <a:dk1>
          <a:srgbClr val="393939"/>
        </a:dk1>
        <a:lt1>
          <a:srgbClr val="FFFFFF"/>
        </a:lt1>
        <a:dk2>
          <a:srgbClr val="CBCBCB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E2E2E2"/>
        </a:accent3>
        <a:accent4>
          <a:srgbClr val="DADADA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_NEONLIT">
  <a:themeElements>
    <a:clrScheme name="NEONLIT 1">
      <a:dk1>
        <a:srgbClr val="393939"/>
      </a:dk1>
      <a:lt1>
        <a:srgbClr val="FFFFFF"/>
      </a:lt1>
      <a:dk2>
        <a:srgbClr val="000000"/>
      </a:dk2>
      <a:lt2>
        <a:srgbClr val="FF9900"/>
      </a:lt2>
      <a:accent1>
        <a:srgbClr val="9900FF"/>
      </a:accent1>
      <a:accent2>
        <a:srgbClr val="D60093"/>
      </a:accent2>
      <a:accent3>
        <a:srgbClr val="AAAAAA"/>
      </a:accent3>
      <a:accent4>
        <a:srgbClr val="DADADA"/>
      </a:accent4>
      <a:accent5>
        <a:srgbClr val="CAAAFF"/>
      </a:accent5>
      <a:accent6>
        <a:srgbClr val="C20085"/>
      </a:accent6>
      <a:hlink>
        <a:srgbClr val="00CCCC"/>
      </a:hlink>
      <a:folHlink>
        <a:srgbClr val="969696"/>
      </a:folHlink>
    </a:clrScheme>
    <a:fontScheme name="NEONL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ONLIT 1">
        <a:dk1>
          <a:srgbClr val="393939"/>
        </a:dk1>
        <a:lt1>
          <a:srgbClr val="FFFFFF"/>
        </a:lt1>
        <a:dk2>
          <a:srgbClr val="000000"/>
        </a:dk2>
        <a:lt2>
          <a:srgbClr val="FF9900"/>
        </a:lt2>
        <a:accent1>
          <a:srgbClr val="9900FF"/>
        </a:accent1>
        <a:accent2>
          <a:srgbClr val="D60093"/>
        </a:accent2>
        <a:accent3>
          <a:srgbClr val="AAAAAA"/>
        </a:accent3>
        <a:accent4>
          <a:srgbClr val="DADADA"/>
        </a:accent4>
        <a:accent5>
          <a:srgbClr val="CAAAFF"/>
        </a:accent5>
        <a:accent6>
          <a:srgbClr val="C20085"/>
        </a:accent6>
        <a:hlink>
          <a:srgbClr val="00CCCC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ONLIT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CCFFCC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FFE2"/>
        </a:accent5>
        <a:accent6>
          <a:srgbClr val="8AB9E7"/>
        </a:accent6>
        <a:hlink>
          <a:srgbClr val="CCCCFF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ONLIT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555555"/>
        </a:accent6>
        <a:hlink>
          <a:srgbClr val="DDDDD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10">
  <a:themeElements>
    <a:clrScheme name="MUSIC 1">
      <a:dk1>
        <a:srgbClr val="000000"/>
      </a:dk1>
      <a:lt1>
        <a:srgbClr val="C1CEFF"/>
      </a:lt1>
      <a:dk2>
        <a:srgbClr val="0000FF"/>
      </a:dk2>
      <a:lt2>
        <a:srgbClr val="FFFF00"/>
      </a:lt2>
      <a:accent1>
        <a:srgbClr val="618FFD"/>
      </a:accent1>
      <a:accent2>
        <a:srgbClr val="EF9100"/>
      </a:accent2>
      <a:accent3>
        <a:srgbClr val="AAAAFF"/>
      </a:accent3>
      <a:accent4>
        <a:srgbClr val="A4B0DA"/>
      </a:accent4>
      <a:accent5>
        <a:srgbClr val="B7C6FE"/>
      </a:accent5>
      <a:accent6>
        <a:srgbClr val="D98300"/>
      </a:accent6>
      <a:hlink>
        <a:srgbClr val="CF0E30"/>
      </a:hlink>
      <a:folHlink>
        <a:srgbClr val="919191"/>
      </a:folHlink>
    </a:clrScheme>
    <a:fontScheme name="MUS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USIC 1">
        <a:dk1>
          <a:srgbClr val="000000"/>
        </a:dk1>
        <a:lt1>
          <a:srgbClr val="C1CEFF"/>
        </a:lt1>
        <a:dk2>
          <a:srgbClr val="0000FF"/>
        </a:dk2>
        <a:lt2>
          <a:srgbClr val="FFFF00"/>
        </a:lt2>
        <a:accent1>
          <a:srgbClr val="618FFD"/>
        </a:accent1>
        <a:accent2>
          <a:srgbClr val="EF9100"/>
        </a:accent2>
        <a:accent3>
          <a:srgbClr val="AAAAFF"/>
        </a:accent3>
        <a:accent4>
          <a:srgbClr val="A4B0DA"/>
        </a:accent4>
        <a:accent5>
          <a:srgbClr val="B7C6FE"/>
        </a:accent5>
        <a:accent6>
          <a:srgbClr val="D98300"/>
        </a:accent6>
        <a:hlink>
          <a:srgbClr val="CF0E30"/>
        </a:hlink>
        <a:folHlink>
          <a:srgbClr val="9191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SIC 2">
        <a:dk1>
          <a:srgbClr val="081D58"/>
        </a:dk1>
        <a:lt1>
          <a:srgbClr val="A2C1FE"/>
        </a:lt1>
        <a:dk2>
          <a:srgbClr val="063DE8"/>
        </a:dk2>
        <a:lt2>
          <a:srgbClr val="00279F"/>
        </a:lt2>
        <a:accent1>
          <a:srgbClr val="618FFD"/>
        </a:accent1>
        <a:accent2>
          <a:srgbClr val="EF9100"/>
        </a:accent2>
        <a:accent3>
          <a:srgbClr val="CEDDFE"/>
        </a:accent3>
        <a:accent4>
          <a:srgbClr val="06174A"/>
        </a:accent4>
        <a:accent5>
          <a:srgbClr val="B7C6FE"/>
        </a:accent5>
        <a:accent6>
          <a:srgbClr val="D98300"/>
        </a:accent6>
        <a:hlink>
          <a:srgbClr val="CF0E30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SIC 3">
        <a:dk1>
          <a:srgbClr val="000000"/>
        </a:dk1>
        <a:lt1>
          <a:srgbClr val="DADADA"/>
        </a:lt1>
        <a:dk2>
          <a:srgbClr val="000000"/>
        </a:dk2>
        <a:lt2>
          <a:srgbClr val="676767"/>
        </a:lt2>
        <a:accent1>
          <a:srgbClr val="919191"/>
        </a:accent1>
        <a:accent2>
          <a:srgbClr val="CECECE"/>
        </a:accent2>
        <a:accent3>
          <a:srgbClr val="EAEAEA"/>
        </a:accent3>
        <a:accent4>
          <a:srgbClr val="000000"/>
        </a:accent4>
        <a:accent5>
          <a:srgbClr val="C7C7C7"/>
        </a:accent5>
        <a:accent6>
          <a:srgbClr val="BABABA"/>
        </a:accent6>
        <a:hlink>
          <a:srgbClr val="FFFFFF"/>
        </a:hlink>
        <a:folHlink>
          <a:srgbClr val="23232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_Лучи">
  <a:themeElements>
    <a:clrScheme name="Лучи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Луч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Лучи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_Русское зарубежье в годы войны">
  <a:themeElements>
    <a:clrScheme name="Оформление по умолчанию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_Разрез">
  <a:themeElements>
    <a:clrScheme name="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_Шаблон схемы книгохранилища">
  <a:themeElements>
    <a:clrScheme name="Шаблон схемы книгохранилища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Шаблон схемы книгохранилища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схемы книгохранилищ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Orbit">
  <a:themeElements>
    <a:clrScheme name="Orbit 5">
      <a:dk1>
        <a:srgbClr val="BA0023"/>
      </a:dk1>
      <a:lt1>
        <a:srgbClr val="FFFFFF"/>
      </a:lt1>
      <a:dk2>
        <a:srgbClr val="800000"/>
      </a:dk2>
      <a:lt2>
        <a:srgbClr val="FFFF99"/>
      </a:lt2>
      <a:accent1>
        <a:srgbClr val="FF6600"/>
      </a:accent1>
      <a:accent2>
        <a:srgbClr val="C5543D"/>
      </a:accent2>
      <a:accent3>
        <a:srgbClr val="C0AAAA"/>
      </a:accent3>
      <a:accent4>
        <a:srgbClr val="DADADA"/>
      </a:accent4>
      <a:accent5>
        <a:srgbClr val="FFB8AA"/>
      </a:accent5>
      <a:accent6>
        <a:srgbClr val="B24B36"/>
      </a:accent6>
      <a:hlink>
        <a:srgbClr val="FFFF00"/>
      </a:hlink>
      <a:folHlink>
        <a:srgbClr val="FF9900"/>
      </a:folHlink>
    </a:clrScheme>
    <a:fontScheme name="Orbi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1_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_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Кимоно">
  <a:themeElements>
    <a:clrScheme name="Кимоно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Кимон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Кимоно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OLORBOX">
  <a:themeElements>
    <a:clrScheme name="COLORBOX 1">
      <a:dk1>
        <a:srgbClr val="000000"/>
      </a:dk1>
      <a:lt1>
        <a:srgbClr val="FFFFFF"/>
      </a:lt1>
      <a:dk2>
        <a:srgbClr val="969696"/>
      </a:dk2>
      <a:lt2>
        <a:srgbClr val="FFFFFF"/>
      </a:lt2>
      <a:accent1>
        <a:srgbClr val="0000FF"/>
      </a:accent1>
      <a:accent2>
        <a:srgbClr val="66FF33"/>
      </a:accent2>
      <a:accent3>
        <a:srgbClr val="C9C9C9"/>
      </a:accent3>
      <a:accent4>
        <a:srgbClr val="DADADA"/>
      </a:accent4>
      <a:accent5>
        <a:srgbClr val="AAAAFF"/>
      </a:accent5>
      <a:accent6>
        <a:srgbClr val="5CE72D"/>
      </a:accent6>
      <a:hlink>
        <a:srgbClr val="D60093"/>
      </a:hlink>
      <a:folHlink>
        <a:srgbClr val="B2B2B2"/>
      </a:folHlink>
    </a:clrScheme>
    <a:fontScheme name="COLORBOX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LORBOX 1">
        <a:dk1>
          <a:srgbClr val="000000"/>
        </a:dk1>
        <a:lt1>
          <a:srgbClr val="FFFFFF"/>
        </a:lt1>
        <a:dk2>
          <a:srgbClr val="969696"/>
        </a:dk2>
        <a:lt2>
          <a:srgbClr val="FFFFFF"/>
        </a:lt2>
        <a:accent1>
          <a:srgbClr val="0000FF"/>
        </a:accent1>
        <a:accent2>
          <a:srgbClr val="66FF33"/>
        </a:accent2>
        <a:accent3>
          <a:srgbClr val="C9C9C9"/>
        </a:accent3>
        <a:accent4>
          <a:srgbClr val="DADADA"/>
        </a:accent4>
        <a:accent5>
          <a:srgbClr val="AAAAFF"/>
        </a:accent5>
        <a:accent6>
          <a:srgbClr val="5CE72D"/>
        </a:accent6>
        <a:hlink>
          <a:srgbClr val="D60093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ORBOX 2">
        <a:dk1>
          <a:srgbClr val="000000"/>
        </a:dk1>
        <a:lt1>
          <a:srgbClr val="FFFFFF"/>
        </a:lt1>
        <a:dk2>
          <a:srgbClr val="000000"/>
        </a:dk2>
        <a:lt2>
          <a:srgbClr val="FFFFCC"/>
        </a:lt2>
        <a:accent1>
          <a:srgbClr val="FF00FF"/>
        </a:accent1>
        <a:accent2>
          <a:srgbClr val="00FF00"/>
        </a:accent2>
        <a:accent3>
          <a:srgbClr val="FFFFFF"/>
        </a:accent3>
        <a:accent4>
          <a:srgbClr val="000000"/>
        </a:accent4>
        <a:accent5>
          <a:srgbClr val="FFAAFF"/>
        </a:accent5>
        <a:accent6>
          <a:srgbClr val="00E700"/>
        </a:accent6>
        <a:hlink>
          <a:srgbClr val="00FF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RBOX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1_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Край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Сетка с тенью">
  <a:themeElements>
    <a:clrScheme name="Сетка с тенью 8">
      <a:dk1>
        <a:srgbClr val="D1CC00"/>
      </a:dk1>
      <a:lt1>
        <a:srgbClr val="FFFFFF"/>
      </a:lt1>
      <a:dk2>
        <a:srgbClr val="CCCC00"/>
      </a:dk2>
      <a:lt2>
        <a:srgbClr val="F3F5B1"/>
      </a:lt2>
      <a:accent1>
        <a:srgbClr val="808000"/>
      </a:accent1>
      <a:accent2>
        <a:srgbClr val="AEAA00"/>
      </a:accent2>
      <a:accent3>
        <a:srgbClr val="E2E2AA"/>
      </a:accent3>
      <a:accent4>
        <a:srgbClr val="DADADA"/>
      </a:accent4>
      <a:accent5>
        <a:srgbClr val="C0C0AA"/>
      </a:accent5>
      <a:accent6>
        <a:srgbClr val="9D9A00"/>
      </a:accent6>
      <a:hlink>
        <a:srgbClr val="FFCC00"/>
      </a:hlink>
      <a:folHlink>
        <a:srgbClr val="FFFF99"/>
      </a:folHlink>
    </a:clrScheme>
    <a:fontScheme name="Сетка с тень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ка с тенью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Тема26">
  <a:themeElements>
    <a:clrScheme name="PORTNOTE 2">
      <a:dk1>
        <a:srgbClr val="000000"/>
      </a:dk1>
      <a:lt1>
        <a:srgbClr val="FFFFFF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FFFFF"/>
      </a:accent3>
      <a:accent4>
        <a:srgbClr val="000000"/>
      </a:accent4>
      <a:accent5>
        <a:srgbClr val="CDDBB9"/>
      </a:accent5>
      <a:accent6>
        <a:srgbClr val="3086A5"/>
      </a:accent6>
      <a:hlink>
        <a:srgbClr val="9191E1"/>
      </a:hlink>
      <a:folHlink>
        <a:srgbClr val="CC9864"/>
      </a:folHlink>
    </a:clrScheme>
    <a:fontScheme name="PORTNO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ORTNOTE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9191E1"/>
        </a:hlink>
        <a:folHlink>
          <a:srgbClr val="CC986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TNOTE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9191E1"/>
        </a:hlink>
        <a:folHlink>
          <a:srgbClr val="CC986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TNOT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TNOTE 4">
        <a:dk1>
          <a:srgbClr val="000066"/>
        </a:dk1>
        <a:lt1>
          <a:srgbClr val="FDEDFD"/>
        </a:lt1>
        <a:dk2>
          <a:srgbClr val="221304"/>
        </a:dk2>
        <a:lt2>
          <a:srgbClr val="F3D9F3"/>
        </a:lt2>
        <a:accent1>
          <a:srgbClr val="A1BD69"/>
        </a:accent1>
        <a:accent2>
          <a:srgbClr val="3694B6"/>
        </a:accent2>
        <a:accent3>
          <a:srgbClr val="FEF4FE"/>
        </a:accent3>
        <a:accent4>
          <a:srgbClr val="000056"/>
        </a:accent4>
        <a:accent5>
          <a:srgbClr val="CDDBB9"/>
        </a:accent5>
        <a:accent6>
          <a:srgbClr val="3086A5"/>
        </a:accent6>
        <a:hlink>
          <a:srgbClr val="9191E1"/>
        </a:hlink>
        <a:folHlink>
          <a:srgbClr val="CC986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TNOTE 5">
        <a:dk1>
          <a:srgbClr val="000000"/>
        </a:dk1>
        <a:lt1>
          <a:srgbClr val="EBF6FD"/>
        </a:lt1>
        <a:dk2>
          <a:srgbClr val="221304"/>
        </a:dk2>
        <a:lt2>
          <a:srgbClr val="CCECFF"/>
        </a:lt2>
        <a:accent1>
          <a:srgbClr val="A1BD69"/>
        </a:accent1>
        <a:accent2>
          <a:srgbClr val="3694B6"/>
        </a:accent2>
        <a:accent3>
          <a:srgbClr val="F3FAFE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9191E1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HADEBAR">
  <a:themeElements>
    <a:clrScheme name="SHADEBAR 1">
      <a:dk1>
        <a:srgbClr val="000000"/>
      </a:dk1>
      <a:lt1>
        <a:srgbClr val="FFFFFF"/>
      </a:lt1>
      <a:dk2>
        <a:srgbClr val="777777"/>
      </a:dk2>
      <a:lt2>
        <a:srgbClr val="FFCCCC"/>
      </a:lt2>
      <a:accent1>
        <a:srgbClr val="00CCCC"/>
      </a:accent1>
      <a:accent2>
        <a:srgbClr val="CCCCFF"/>
      </a:accent2>
      <a:accent3>
        <a:srgbClr val="BDBDBD"/>
      </a:accent3>
      <a:accent4>
        <a:srgbClr val="DADADA"/>
      </a:accent4>
      <a:accent5>
        <a:srgbClr val="AAE2E2"/>
      </a:accent5>
      <a:accent6>
        <a:srgbClr val="B9B9E7"/>
      </a:accent6>
      <a:hlink>
        <a:srgbClr val="FF99FF"/>
      </a:hlink>
      <a:folHlink>
        <a:srgbClr val="B2B2B2"/>
      </a:folHlink>
    </a:clrScheme>
    <a:fontScheme name="SHADEBAR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HADEBAR 1">
        <a:dk1>
          <a:srgbClr val="000000"/>
        </a:dk1>
        <a:lt1>
          <a:srgbClr val="FFFFFF"/>
        </a:lt1>
        <a:dk2>
          <a:srgbClr val="777777"/>
        </a:dk2>
        <a:lt2>
          <a:srgbClr val="FFCCCC"/>
        </a:lt2>
        <a:accent1>
          <a:srgbClr val="00CCCC"/>
        </a:accent1>
        <a:accent2>
          <a:srgbClr val="CCCCFF"/>
        </a:accent2>
        <a:accent3>
          <a:srgbClr val="BDBDBD"/>
        </a:accent3>
        <a:accent4>
          <a:srgbClr val="DADADA"/>
        </a:accent4>
        <a:accent5>
          <a:srgbClr val="AAE2E2"/>
        </a:accent5>
        <a:accent6>
          <a:srgbClr val="B9B9E7"/>
        </a:accent6>
        <a:hlink>
          <a:srgbClr val="FF99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ADEBAR 2">
        <a:dk1>
          <a:srgbClr val="4D4D4D"/>
        </a:dk1>
        <a:lt1>
          <a:srgbClr val="00DDDD"/>
        </a:lt1>
        <a:dk2>
          <a:srgbClr val="006699"/>
        </a:dk2>
        <a:lt2>
          <a:srgbClr val="CCCCFF"/>
        </a:lt2>
        <a:accent1>
          <a:srgbClr val="9999FF"/>
        </a:accent1>
        <a:accent2>
          <a:srgbClr val="330099"/>
        </a:accent2>
        <a:accent3>
          <a:srgbClr val="AAEBEB"/>
        </a:accent3>
        <a:accent4>
          <a:srgbClr val="404040"/>
        </a:accent4>
        <a:accent5>
          <a:srgbClr val="CACAFF"/>
        </a:accent5>
        <a:accent6>
          <a:srgbClr val="2D008A"/>
        </a:accent6>
        <a:hlink>
          <a:srgbClr val="3399FF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ADEBAR 3">
        <a:dk1>
          <a:srgbClr val="000000"/>
        </a:dk1>
        <a:lt1>
          <a:srgbClr val="FFFFFF"/>
        </a:lt1>
        <a:dk2>
          <a:srgbClr val="777777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MOUNTAIN">
  <a:themeElements>
    <a:clrScheme name="MOUNTAIN 1">
      <a:dk1>
        <a:srgbClr val="000000"/>
      </a:dk1>
      <a:lt1>
        <a:srgbClr val="FFFFCC"/>
      </a:lt1>
      <a:dk2>
        <a:srgbClr val="000066"/>
      </a:dk2>
      <a:lt2>
        <a:srgbClr val="FFFFCC"/>
      </a:lt2>
      <a:accent1>
        <a:srgbClr val="00CC99"/>
      </a:accent1>
      <a:accent2>
        <a:srgbClr val="3333CC"/>
      </a:accent2>
      <a:accent3>
        <a:srgbClr val="AAAAB8"/>
      </a:accent3>
      <a:accent4>
        <a:srgbClr val="DADAAE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UNTAI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UNTAIN 1">
        <a:dk1>
          <a:srgbClr val="000000"/>
        </a:dk1>
        <a:lt1>
          <a:srgbClr val="FFFFCC"/>
        </a:lt1>
        <a:dk2>
          <a:srgbClr val="000066"/>
        </a:dk2>
        <a:lt2>
          <a:srgbClr val="FFFFCC"/>
        </a:lt2>
        <a:accent1>
          <a:srgbClr val="00CC99"/>
        </a:accent1>
        <a:accent2>
          <a:srgbClr val="3333CC"/>
        </a:accent2>
        <a:accent3>
          <a:srgbClr val="AAAAB8"/>
        </a:accent3>
        <a:accent4>
          <a:srgbClr val="DADAAE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2">
        <a:dk1>
          <a:srgbClr val="000000"/>
        </a:dk1>
        <a:lt1>
          <a:srgbClr val="99FFFF"/>
        </a:lt1>
        <a:dk2>
          <a:srgbClr val="333300"/>
        </a:dk2>
        <a:lt2>
          <a:srgbClr val="99FFFF"/>
        </a:lt2>
        <a:accent1>
          <a:srgbClr val="FFCC66"/>
        </a:accent1>
        <a:accent2>
          <a:srgbClr val="0000FF"/>
        </a:accent2>
        <a:accent3>
          <a:srgbClr val="ADADAA"/>
        </a:accent3>
        <a:accent4>
          <a:srgbClr val="82DADA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3">
        <a:dk1>
          <a:srgbClr val="868686"/>
        </a:dk1>
        <a:lt1>
          <a:srgbClr val="FFFF99"/>
        </a:lt1>
        <a:dk2>
          <a:srgbClr val="993300"/>
        </a:dk2>
        <a:lt2>
          <a:srgbClr val="99FFFF"/>
        </a:lt2>
        <a:accent1>
          <a:srgbClr val="CBCBCB"/>
        </a:accent1>
        <a:accent2>
          <a:srgbClr val="0066FF"/>
        </a:accent2>
        <a:accent3>
          <a:srgbClr val="CAADAA"/>
        </a:accent3>
        <a:accent4>
          <a:srgbClr val="DADA82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4">
        <a:dk1>
          <a:srgbClr val="000000"/>
        </a:dk1>
        <a:lt1>
          <a:srgbClr val="FFFF99"/>
        </a:lt1>
        <a:dk2>
          <a:srgbClr val="996633"/>
        </a:dk2>
        <a:lt2>
          <a:srgbClr val="FFFF99"/>
        </a:lt2>
        <a:accent1>
          <a:srgbClr val="CBCBCB"/>
        </a:accent1>
        <a:accent2>
          <a:srgbClr val="0066FF"/>
        </a:accent2>
        <a:accent3>
          <a:srgbClr val="CAB8AD"/>
        </a:accent3>
        <a:accent4>
          <a:srgbClr val="DADA82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5">
        <a:dk1>
          <a:srgbClr val="000000"/>
        </a:dk1>
        <a:lt1>
          <a:srgbClr val="FFFFCC"/>
        </a:lt1>
        <a:dk2>
          <a:srgbClr val="000000"/>
        </a:dk2>
        <a:lt2>
          <a:srgbClr val="000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UNTAIN 6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UNTAIN 7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8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UNTAIN 9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WETSAND">
  <a:themeElements>
    <a:clrScheme name="WETSAND 1">
      <a:dk1>
        <a:srgbClr val="393939"/>
      </a:dk1>
      <a:lt1>
        <a:srgbClr val="FFFFFF"/>
      </a:lt1>
      <a:dk2>
        <a:srgbClr val="8F8466"/>
      </a:dk2>
      <a:lt2>
        <a:srgbClr val="FF9933"/>
      </a:lt2>
      <a:accent1>
        <a:srgbClr val="CC9900"/>
      </a:accent1>
      <a:accent2>
        <a:srgbClr val="00CCCC"/>
      </a:accent2>
      <a:accent3>
        <a:srgbClr val="C6C2B8"/>
      </a:accent3>
      <a:accent4>
        <a:srgbClr val="DADADA"/>
      </a:accent4>
      <a:accent5>
        <a:srgbClr val="E2CAAA"/>
      </a:accent5>
      <a:accent6>
        <a:srgbClr val="00B9B9"/>
      </a:accent6>
      <a:hlink>
        <a:srgbClr val="FFCCCC"/>
      </a:hlink>
      <a:folHlink>
        <a:srgbClr val="CCCCCC"/>
      </a:folHlink>
    </a:clrScheme>
    <a:fontScheme name="WETSAND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ETSAND 1">
        <a:dk1>
          <a:srgbClr val="393939"/>
        </a:dk1>
        <a:lt1>
          <a:srgbClr val="FFFFFF"/>
        </a:lt1>
        <a:dk2>
          <a:srgbClr val="8F8466"/>
        </a:dk2>
        <a:lt2>
          <a:srgbClr val="FF9933"/>
        </a:lt2>
        <a:accent1>
          <a:srgbClr val="CC9900"/>
        </a:accent1>
        <a:accent2>
          <a:srgbClr val="00CCCC"/>
        </a:accent2>
        <a:accent3>
          <a:srgbClr val="C6C2B8"/>
        </a:accent3>
        <a:accent4>
          <a:srgbClr val="DADADA"/>
        </a:accent4>
        <a:accent5>
          <a:srgbClr val="E2CAAA"/>
        </a:accent5>
        <a:accent6>
          <a:srgbClr val="00B9B9"/>
        </a:accent6>
        <a:hlink>
          <a:srgbClr val="FFCCCC"/>
        </a:hlink>
        <a:folHlink>
          <a:srgbClr val="CC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TSAND 2">
        <a:dk1>
          <a:srgbClr val="000000"/>
        </a:dk1>
        <a:lt1>
          <a:srgbClr val="8F8466"/>
        </a:lt1>
        <a:dk2>
          <a:srgbClr val="000000"/>
        </a:dk2>
        <a:lt2>
          <a:srgbClr val="393939"/>
        </a:lt2>
        <a:accent1>
          <a:srgbClr val="CC9900"/>
        </a:accent1>
        <a:accent2>
          <a:srgbClr val="00CCCC"/>
        </a:accent2>
        <a:accent3>
          <a:srgbClr val="C6C2B8"/>
        </a:accent3>
        <a:accent4>
          <a:srgbClr val="000000"/>
        </a:accent4>
        <a:accent5>
          <a:srgbClr val="E2CAAA"/>
        </a:accent5>
        <a:accent6>
          <a:srgbClr val="00B9B9"/>
        </a:accent6>
        <a:hlink>
          <a:srgbClr val="FF9966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TSAND 3">
        <a:dk1>
          <a:srgbClr val="393939"/>
        </a:dk1>
        <a:lt1>
          <a:srgbClr val="FFFFFF"/>
        </a:lt1>
        <a:dk2>
          <a:srgbClr val="CBCBCB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E2E2E2"/>
        </a:accent3>
        <a:accent4>
          <a:srgbClr val="DADADA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NEONLIT">
  <a:themeElements>
    <a:clrScheme name="NEONLIT 1">
      <a:dk1>
        <a:srgbClr val="393939"/>
      </a:dk1>
      <a:lt1>
        <a:srgbClr val="FFFFFF"/>
      </a:lt1>
      <a:dk2>
        <a:srgbClr val="000000"/>
      </a:dk2>
      <a:lt2>
        <a:srgbClr val="FF9900"/>
      </a:lt2>
      <a:accent1>
        <a:srgbClr val="9900FF"/>
      </a:accent1>
      <a:accent2>
        <a:srgbClr val="D60093"/>
      </a:accent2>
      <a:accent3>
        <a:srgbClr val="AAAAAA"/>
      </a:accent3>
      <a:accent4>
        <a:srgbClr val="DADADA"/>
      </a:accent4>
      <a:accent5>
        <a:srgbClr val="CAAAFF"/>
      </a:accent5>
      <a:accent6>
        <a:srgbClr val="C20085"/>
      </a:accent6>
      <a:hlink>
        <a:srgbClr val="00CCCC"/>
      </a:hlink>
      <a:folHlink>
        <a:srgbClr val="969696"/>
      </a:folHlink>
    </a:clrScheme>
    <a:fontScheme name="NEONL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ONLIT 1">
        <a:dk1>
          <a:srgbClr val="393939"/>
        </a:dk1>
        <a:lt1>
          <a:srgbClr val="FFFFFF"/>
        </a:lt1>
        <a:dk2>
          <a:srgbClr val="000000"/>
        </a:dk2>
        <a:lt2>
          <a:srgbClr val="FF9900"/>
        </a:lt2>
        <a:accent1>
          <a:srgbClr val="9900FF"/>
        </a:accent1>
        <a:accent2>
          <a:srgbClr val="D60093"/>
        </a:accent2>
        <a:accent3>
          <a:srgbClr val="AAAAAA"/>
        </a:accent3>
        <a:accent4>
          <a:srgbClr val="DADADA"/>
        </a:accent4>
        <a:accent5>
          <a:srgbClr val="CAAAFF"/>
        </a:accent5>
        <a:accent6>
          <a:srgbClr val="C20085"/>
        </a:accent6>
        <a:hlink>
          <a:srgbClr val="00CCCC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ONLIT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CCFFCC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FFE2"/>
        </a:accent5>
        <a:accent6>
          <a:srgbClr val="8AB9E7"/>
        </a:accent6>
        <a:hlink>
          <a:srgbClr val="CCCCFF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ONLIT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555555"/>
        </a:accent6>
        <a:hlink>
          <a:srgbClr val="DDDDD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Лучи">
  <a:themeElements>
    <a:clrScheme name="Лучи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Луч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Лучи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Русское зарубежье в годы войны">
  <a:themeElements>
    <a:clrScheme name="Оформление по умолчанию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Тема21</Template>
  <TotalTime>62</TotalTime>
  <Words>588</Words>
  <PresentationFormat>Экран (4:3)</PresentationFormat>
  <Paragraphs>107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33</vt:i4>
      </vt:variant>
      <vt:variant>
        <vt:lpstr>Заголовки слайдов</vt:lpstr>
      </vt:variant>
      <vt:variant>
        <vt:i4>14</vt:i4>
      </vt:variant>
    </vt:vector>
  </HeadingPairs>
  <TitlesOfParts>
    <vt:vector size="47" baseType="lpstr">
      <vt:lpstr>Тема21</vt:lpstr>
      <vt:lpstr>Тема10</vt:lpstr>
      <vt:lpstr>COLORBOX</vt:lpstr>
      <vt:lpstr>SHADEBAR</vt:lpstr>
      <vt:lpstr>MOUNTAIN</vt:lpstr>
      <vt:lpstr>WETSAND</vt:lpstr>
      <vt:lpstr>NEONLIT</vt:lpstr>
      <vt:lpstr>Лучи</vt:lpstr>
      <vt:lpstr>Русское зарубежье в годы войны</vt:lpstr>
      <vt:lpstr>Разрез</vt:lpstr>
      <vt:lpstr>1_Шаблон схемы книгохранилища</vt:lpstr>
      <vt:lpstr>Занавес</vt:lpstr>
      <vt:lpstr>Пиксел</vt:lpstr>
      <vt:lpstr>Тема17</vt:lpstr>
      <vt:lpstr>1_COLORBOX</vt:lpstr>
      <vt:lpstr>1_SHADEBAR</vt:lpstr>
      <vt:lpstr>1_MOUNTAIN</vt:lpstr>
      <vt:lpstr>1_WETSAND</vt:lpstr>
      <vt:lpstr>1_NEONLIT</vt:lpstr>
      <vt:lpstr>1_Лучи</vt:lpstr>
      <vt:lpstr>1_Русское зарубежье в годы войны</vt:lpstr>
      <vt:lpstr>1_Разрез</vt:lpstr>
      <vt:lpstr>2_Шаблон схемы книгохранилища</vt:lpstr>
      <vt:lpstr>Orbit</vt:lpstr>
      <vt:lpstr>1_Пиксел</vt:lpstr>
      <vt:lpstr>Круги</vt:lpstr>
      <vt:lpstr>2_Пиксел</vt:lpstr>
      <vt:lpstr>Кимоно</vt:lpstr>
      <vt:lpstr>Оформление по умолчанию</vt:lpstr>
      <vt:lpstr>1_Занавес</vt:lpstr>
      <vt:lpstr>Край</vt:lpstr>
      <vt:lpstr>Сетка с тенью</vt:lpstr>
      <vt:lpstr>Тема26</vt:lpstr>
      <vt:lpstr>Отрывок из «Повести временных лет» о походе Олега на Царьград</vt:lpstr>
      <vt:lpstr>Слайд 2</vt:lpstr>
      <vt:lpstr>Слайд 3</vt:lpstr>
      <vt:lpstr>Корабль</vt:lpstr>
      <vt:lpstr>Другие слова, связанные со значением корабля</vt:lpstr>
      <vt:lpstr>История слова «корабль»</vt:lpstr>
      <vt:lpstr>Берег</vt:lpstr>
      <vt:lpstr>Брег</vt:lpstr>
      <vt:lpstr>Фонетические изменения в этих словах</vt:lpstr>
      <vt:lpstr>Фонетические изменения в этих словах</vt:lpstr>
      <vt:lpstr>Фонетические изменения в этих словах</vt:lpstr>
      <vt:lpstr>Врата</vt:lpstr>
      <vt:lpstr>Ворота</vt:lpstr>
      <vt:lpstr>Ответьте на вопросы: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Отрывок из «Повести временных лет» о походе Олега на Царьград</dc:title>
  <dc:creator>Инна</dc:creator>
  <cp:lastModifiedBy>1</cp:lastModifiedBy>
  <cp:revision>9</cp:revision>
  <dcterms:created xsi:type="dcterms:W3CDTF">2009-03-22T10:57:24Z</dcterms:created>
  <dcterms:modified xsi:type="dcterms:W3CDTF">2009-03-23T16:47:13Z</dcterms:modified>
</cp:coreProperties>
</file>