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395.xml" ContentType="application/vnd.openxmlformats-officedocument.presentationml.slideLayout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diagrams/colors4.xml" ContentType="application/vnd.openxmlformats-officedocument.drawingml.diagramColors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diagrams/quickStyle3.xml" ContentType="application/vnd.openxmlformats-officedocument.drawingml.diagramStyle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diagrams/layout3.xml" ContentType="application/vnd.openxmlformats-officedocument.drawingml.diagram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s/slide13.xml" ContentType="application/vnd.openxmlformats-officedocument.presentationml.slide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448.xml" ContentType="application/vnd.openxmlformats-officedocument.presentationml.slideLayout+xml"/>
  <Override PartName="/ppt/diagrams/quickStyle2.xml" ContentType="application/vnd.openxmlformats-officedocument.drawingml.diagramStyle+xml"/>
  <Override PartName="/ppt/slideMasters/slideMaster37.xml" ContentType="application/vnd.openxmlformats-officedocument.presentationml.slideMaster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diagrams/layout5.xml" ContentType="application/vnd.openxmlformats-officedocument.drawingml.diagram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diagrams/quickStyle1.xml" ContentType="application/vnd.openxmlformats-officedocument.drawingml.diagramStyle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diagrams/data5.xml" ContentType="application/vnd.openxmlformats-officedocument.drawingml.diagramData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diagrams/data4.xml" ContentType="application/vnd.openxmlformats-officedocument.drawingml.diagramData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diagrams/quickStyle5.xml" ContentType="application/vnd.openxmlformats-officedocument.drawingml.diagramStyle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45" r:id="rId4"/>
    <p:sldMasterId id="2147483757" r:id="rId5"/>
    <p:sldMasterId id="2147483769" r:id="rId6"/>
    <p:sldMasterId id="2147483781" r:id="rId7"/>
    <p:sldMasterId id="2147483793" r:id="rId8"/>
    <p:sldMasterId id="2147483805" r:id="rId9"/>
    <p:sldMasterId id="2147483817" r:id="rId10"/>
    <p:sldMasterId id="2147483829" r:id="rId11"/>
    <p:sldMasterId id="2147483841" r:id="rId12"/>
    <p:sldMasterId id="2147483853" r:id="rId13"/>
    <p:sldMasterId id="2147483865" r:id="rId14"/>
    <p:sldMasterId id="2147483877" r:id="rId15"/>
    <p:sldMasterId id="2147483889" r:id="rId16"/>
    <p:sldMasterId id="2147483901" r:id="rId17"/>
    <p:sldMasterId id="2147483913" r:id="rId18"/>
    <p:sldMasterId id="2147483925" r:id="rId19"/>
    <p:sldMasterId id="2147483937" r:id="rId20"/>
    <p:sldMasterId id="2147483949" r:id="rId21"/>
    <p:sldMasterId id="2147483961" r:id="rId22"/>
    <p:sldMasterId id="2147483973" r:id="rId23"/>
    <p:sldMasterId id="2147483985" r:id="rId24"/>
    <p:sldMasterId id="2147483997" r:id="rId25"/>
    <p:sldMasterId id="2147484009" r:id="rId26"/>
    <p:sldMasterId id="2147484021" r:id="rId27"/>
    <p:sldMasterId id="2147484033" r:id="rId28"/>
    <p:sldMasterId id="2147484045" r:id="rId29"/>
    <p:sldMasterId id="2147484057" r:id="rId30"/>
    <p:sldMasterId id="2147484069" r:id="rId31"/>
    <p:sldMasterId id="2147484081" r:id="rId32"/>
    <p:sldMasterId id="2147484093" r:id="rId33"/>
    <p:sldMasterId id="2147484105" r:id="rId34"/>
    <p:sldMasterId id="2147484117" r:id="rId35"/>
    <p:sldMasterId id="2147484129" r:id="rId36"/>
    <p:sldMasterId id="2147484141" r:id="rId37"/>
    <p:sldMasterId id="2147484153" r:id="rId38"/>
    <p:sldMasterId id="2147484165" r:id="rId39"/>
    <p:sldMasterId id="2147484177" r:id="rId40"/>
    <p:sldMasterId id="2147484189" r:id="rId41"/>
  </p:sldMasterIdLst>
  <p:sldIdLst>
    <p:sldId id="256" r:id="rId42"/>
    <p:sldId id="257" r:id="rId43"/>
    <p:sldId id="258" r:id="rId44"/>
    <p:sldId id="259" r:id="rId45"/>
    <p:sldId id="260" r:id="rId46"/>
    <p:sldId id="262" r:id="rId47"/>
    <p:sldId id="261" r:id="rId48"/>
    <p:sldId id="263" r:id="rId49"/>
    <p:sldId id="264" r:id="rId50"/>
    <p:sldId id="265" r:id="rId51"/>
    <p:sldId id="266" r:id="rId52"/>
    <p:sldId id="267" r:id="rId53"/>
    <p:sldId id="268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A18"/>
    <a:srgbClr val="8D6649"/>
    <a:srgbClr val="B98C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50" Type="http://schemas.openxmlformats.org/officeDocument/2006/relationships/slide" Target="slides/slide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53" Type="http://schemas.openxmlformats.org/officeDocument/2006/relationships/slide" Target="slides/slide12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3" Type="http://schemas.openxmlformats.org/officeDocument/2006/relationships/slideMaster" Target="slideMasters/slideMaster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image" Target="../media/image53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image" Target="../media/image5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image" Target="../media/image57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image" Target="../media/image53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image" Target="../media/image5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8C817-31CA-4A95-9EF4-D7C4D198BE80}" type="doc">
      <dgm:prSet loTypeId="urn:microsoft.com/office/officeart/2005/8/layout/b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0A8D356-8497-42B9-8DEB-19D60F843E34}">
      <dgm:prSet phldrT="[Текст]" custT="1"/>
      <dgm:spPr/>
      <dgm:t>
        <a:bodyPr/>
        <a:lstStyle/>
        <a:p>
          <a:r>
            <a:rPr lang="ru-RU" sz="4000" b="1" dirty="0" smtClean="0"/>
            <a:t>хорей</a:t>
          </a:r>
          <a:endParaRPr lang="ru-RU" sz="4000" b="1" dirty="0"/>
        </a:p>
      </dgm:t>
    </dgm:pt>
    <dgm:pt modelId="{7A9D15D4-FD4B-4689-8273-652E3782F56D}" type="parTrans" cxnId="{E29764EF-2E35-4E08-ACFB-20BB66818894}">
      <dgm:prSet/>
      <dgm:spPr/>
      <dgm:t>
        <a:bodyPr/>
        <a:lstStyle/>
        <a:p>
          <a:endParaRPr lang="ru-RU"/>
        </a:p>
      </dgm:t>
    </dgm:pt>
    <dgm:pt modelId="{68EE28EE-CD33-4C24-82FC-2CD63A96C191}" type="sibTrans" cxnId="{E29764EF-2E35-4E08-ACFB-20BB66818894}">
      <dgm:prSet/>
      <dgm:spPr/>
      <dgm:t>
        <a:bodyPr/>
        <a:lstStyle/>
        <a:p>
          <a:endParaRPr lang="ru-RU"/>
        </a:p>
      </dgm:t>
    </dgm:pt>
    <dgm:pt modelId="{B3383814-BBBF-4B64-BEE3-EABD9F245F97}">
      <dgm:prSet phldrT="[Текст]" custT="1"/>
      <dgm:spPr>
        <a:solidFill>
          <a:srgbClr val="8D6649">
            <a:alpha val="89804"/>
          </a:srgbClr>
        </a:solidFill>
      </dgm:spPr>
      <dgm:t>
        <a:bodyPr/>
        <a:lstStyle/>
        <a:p>
          <a:r>
            <a:rPr lang="ru-RU" sz="2400" b="1" dirty="0" smtClean="0"/>
            <a:t>Заунывный ветер гонит</a:t>
          </a:r>
          <a:endParaRPr lang="ru-RU" sz="2400" b="1" dirty="0"/>
        </a:p>
      </dgm:t>
    </dgm:pt>
    <dgm:pt modelId="{447765BE-2F72-44CC-89F5-45C1C4160757}" type="parTrans" cxnId="{B1627426-4D82-41C4-BB80-52B3DBC74521}">
      <dgm:prSet/>
      <dgm:spPr/>
      <dgm:t>
        <a:bodyPr/>
        <a:lstStyle/>
        <a:p>
          <a:endParaRPr lang="ru-RU"/>
        </a:p>
      </dgm:t>
    </dgm:pt>
    <dgm:pt modelId="{B1113725-2C4F-481C-80B3-7BD5DED56A14}" type="sibTrans" cxnId="{B1627426-4D82-41C4-BB80-52B3DBC74521}">
      <dgm:prSet/>
      <dgm:spPr/>
      <dgm:t>
        <a:bodyPr/>
        <a:lstStyle/>
        <a:p>
          <a:endParaRPr lang="ru-RU"/>
        </a:p>
      </dgm:t>
    </dgm:pt>
    <dgm:pt modelId="{6EE40497-9507-4BA8-92D2-5CD8DCF048E1}">
      <dgm:prSet phldrT="[Текст]" custT="1"/>
      <dgm:spPr/>
      <dgm:t>
        <a:bodyPr/>
        <a:lstStyle/>
        <a:p>
          <a:r>
            <a:rPr lang="ru-RU" sz="4000" b="1" dirty="0" smtClean="0"/>
            <a:t>ямб</a:t>
          </a:r>
          <a:endParaRPr lang="ru-RU" sz="4000" b="1" dirty="0"/>
        </a:p>
      </dgm:t>
    </dgm:pt>
    <dgm:pt modelId="{DB0B3B80-1045-4572-9A48-62E7E91584D2}" type="parTrans" cxnId="{FDFB36BC-0C59-4480-891C-E59BEABD0094}">
      <dgm:prSet/>
      <dgm:spPr/>
      <dgm:t>
        <a:bodyPr/>
        <a:lstStyle/>
        <a:p>
          <a:endParaRPr lang="ru-RU"/>
        </a:p>
      </dgm:t>
    </dgm:pt>
    <dgm:pt modelId="{E7F94E74-DD89-433A-8863-7A07FBB9247D}" type="sibTrans" cxnId="{FDFB36BC-0C59-4480-891C-E59BEABD0094}">
      <dgm:prSet/>
      <dgm:spPr/>
      <dgm:t>
        <a:bodyPr/>
        <a:lstStyle/>
        <a:p>
          <a:endParaRPr lang="ru-RU"/>
        </a:p>
      </dgm:t>
    </dgm:pt>
    <dgm:pt modelId="{C51C8E74-45B7-457A-B05E-1A962EA2B850}">
      <dgm:prSet phldrT="[Текст]" custT="1"/>
      <dgm:spPr>
        <a:solidFill>
          <a:srgbClr val="8D6649">
            <a:alpha val="90000"/>
          </a:srgbClr>
        </a:solidFill>
      </dgm:spPr>
      <dgm:t>
        <a:bodyPr/>
        <a:lstStyle/>
        <a:p>
          <a:r>
            <a:rPr lang="ru-RU" sz="2400" b="1" dirty="0" smtClean="0"/>
            <a:t>Скажи-ка дядя, ведь не даром</a:t>
          </a:r>
          <a:endParaRPr lang="ru-RU" sz="2400" b="1" dirty="0"/>
        </a:p>
      </dgm:t>
    </dgm:pt>
    <dgm:pt modelId="{9A4F0E81-CCBF-4A5E-98CB-665351D6DB84}" type="parTrans" cxnId="{DA23F0AB-54C8-4932-A293-A13D2430AFDD}">
      <dgm:prSet/>
      <dgm:spPr/>
      <dgm:t>
        <a:bodyPr/>
        <a:lstStyle/>
        <a:p>
          <a:endParaRPr lang="ru-RU"/>
        </a:p>
      </dgm:t>
    </dgm:pt>
    <dgm:pt modelId="{36CE1E7C-5186-40FA-803E-1B166EF109F3}" type="sibTrans" cxnId="{DA23F0AB-54C8-4932-A293-A13D2430AFDD}">
      <dgm:prSet/>
      <dgm:spPr/>
      <dgm:t>
        <a:bodyPr/>
        <a:lstStyle/>
        <a:p>
          <a:endParaRPr lang="ru-RU"/>
        </a:p>
      </dgm:t>
    </dgm:pt>
    <dgm:pt modelId="{27BF4660-4470-4C06-BE9C-F864DB7E6005}" type="pres">
      <dgm:prSet presAssocID="{AFC8C817-31CA-4A95-9EF4-D7C4D198BE80}" presName="diagram" presStyleCnt="0">
        <dgm:presLayoutVars>
          <dgm:dir/>
          <dgm:animLvl val="lvl"/>
          <dgm:resizeHandles val="exact"/>
        </dgm:presLayoutVars>
      </dgm:prSet>
      <dgm:spPr/>
    </dgm:pt>
    <dgm:pt modelId="{8D00F40A-0655-4D16-AFDC-838B71E40E00}" type="pres">
      <dgm:prSet presAssocID="{00A8D356-8497-42B9-8DEB-19D60F843E34}" presName="compNode" presStyleCnt="0"/>
      <dgm:spPr/>
    </dgm:pt>
    <dgm:pt modelId="{CFB336C6-16A9-4EEE-A508-CC4AE1474FDB}" type="pres">
      <dgm:prSet presAssocID="{00A8D356-8497-42B9-8DEB-19D60F843E34}" presName="childRect" presStyleLbl="bgAcc1" presStyleIdx="0" presStyleCnt="2">
        <dgm:presLayoutVars>
          <dgm:bulletEnabled val="1"/>
        </dgm:presLayoutVars>
      </dgm:prSet>
      <dgm:spPr/>
    </dgm:pt>
    <dgm:pt modelId="{6FF4C0CA-F7C3-4D92-879C-E17FB990A8CE}" type="pres">
      <dgm:prSet presAssocID="{00A8D356-8497-42B9-8DEB-19D60F843E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7B1E467-04A9-4038-996A-ADEE1667DD61}" type="pres">
      <dgm:prSet presAssocID="{00A8D356-8497-42B9-8DEB-19D60F843E34}" presName="parentRect" presStyleLbl="alignNode1" presStyleIdx="0" presStyleCnt="2"/>
      <dgm:spPr/>
    </dgm:pt>
    <dgm:pt modelId="{01FC37F8-7333-48A7-BE85-EAE16ACD6468}" type="pres">
      <dgm:prSet presAssocID="{00A8D356-8497-42B9-8DEB-19D60F843E34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DD89E2-51A2-482D-9A64-E31A08C7C702}" type="pres">
      <dgm:prSet presAssocID="{68EE28EE-CD33-4C24-82FC-2CD63A96C191}" presName="sibTrans" presStyleLbl="sibTrans2D1" presStyleIdx="0" presStyleCnt="0"/>
      <dgm:spPr/>
    </dgm:pt>
    <dgm:pt modelId="{B7123418-55F0-4003-9E04-720EB2D69FFE}" type="pres">
      <dgm:prSet presAssocID="{6EE40497-9507-4BA8-92D2-5CD8DCF048E1}" presName="compNode" presStyleCnt="0"/>
      <dgm:spPr/>
    </dgm:pt>
    <dgm:pt modelId="{C97F9E83-31D3-41DD-9994-23D7EE977B2A}" type="pres">
      <dgm:prSet presAssocID="{6EE40497-9507-4BA8-92D2-5CD8DCF048E1}" presName="childRect" presStyleLbl="bgAcc1" presStyleIdx="1" presStyleCnt="2">
        <dgm:presLayoutVars>
          <dgm:bulletEnabled val="1"/>
        </dgm:presLayoutVars>
      </dgm:prSet>
      <dgm:spPr/>
    </dgm:pt>
    <dgm:pt modelId="{5288C4A7-B55B-4015-B6C3-85E716F625E9}" type="pres">
      <dgm:prSet presAssocID="{6EE40497-9507-4BA8-92D2-5CD8DCF048E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DA0CE1-0602-4568-91EF-3762FCBE8622}" type="pres">
      <dgm:prSet presAssocID="{6EE40497-9507-4BA8-92D2-5CD8DCF048E1}" presName="parentRect" presStyleLbl="alignNode1" presStyleIdx="1" presStyleCnt="2"/>
      <dgm:spPr/>
    </dgm:pt>
    <dgm:pt modelId="{EBDFE422-5968-49ED-A592-C436E6555139}" type="pres">
      <dgm:prSet presAssocID="{6EE40497-9507-4BA8-92D2-5CD8DCF048E1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A23F0AB-54C8-4932-A293-A13D2430AFDD}" srcId="{6EE40497-9507-4BA8-92D2-5CD8DCF048E1}" destId="{C51C8E74-45B7-457A-B05E-1A962EA2B850}" srcOrd="0" destOrd="0" parTransId="{9A4F0E81-CCBF-4A5E-98CB-665351D6DB84}" sibTransId="{36CE1E7C-5186-40FA-803E-1B166EF109F3}"/>
    <dgm:cxn modelId="{C62D04F3-6A28-4807-8B2C-B11C16FEEB9A}" type="presOf" srcId="{C51C8E74-45B7-457A-B05E-1A962EA2B850}" destId="{C97F9E83-31D3-41DD-9994-23D7EE977B2A}" srcOrd="0" destOrd="0" presId="urn:microsoft.com/office/officeart/2005/8/layout/bList2"/>
    <dgm:cxn modelId="{E29764EF-2E35-4E08-ACFB-20BB66818894}" srcId="{AFC8C817-31CA-4A95-9EF4-D7C4D198BE80}" destId="{00A8D356-8497-42B9-8DEB-19D60F843E34}" srcOrd="0" destOrd="0" parTransId="{7A9D15D4-FD4B-4689-8273-652E3782F56D}" sibTransId="{68EE28EE-CD33-4C24-82FC-2CD63A96C191}"/>
    <dgm:cxn modelId="{FDFB36BC-0C59-4480-891C-E59BEABD0094}" srcId="{AFC8C817-31CA-4A95-9EF4-D7C4D198BE80}" destId="{6EE40497-9507-4BA8-92D2-5CD8DCF048E1}" srcOrd="1" destOrd="0" parTransId="{DB0B3B80-1045-4572-9A48-62E7E91584D2}" sibTransId="{E7F94E74-DD89-433A-8863-7A07FBB9247D}"/>
    <dgm:cxn modelId="{D15521F6-7581-41C1-9196-3371FDB440FD}" type="presOf" srcId="{00A8D356-8497-42B9-8DEB-19D60F843E34}" destId="{6FF4C0CA-F7C3-4D92-879C-E17FB990A8CE}" srcOrd="0" destOrd="0" presId="urn:microsoft.com/office/officeart/2005/8/layout/bList2"/>
    <dgm:cxn modelId="{9F360A19-61BB-4F31-B802-7D479BB5B270}" type="presOf" srcId="{6EE40497-9507-4BA8-92D2-5CD8DCF048E1}" destId="{5288C4A7-B55B-4015-B6C3-85E716F625E9}" srcOrd="0" destOrd="0" presId="urn:microsoft.com/office/officeart/2005/8/layout/bList2"/>
    <dgm:cxn modelId="{7EE46EAD-D42A-44A3-B896-86588B60E3D4}" type="presOf" srcId="{AFC8C817-31CA-4A95-9EF4-D7C4D198BE80}" destId="{27BF4660-4470-4C06-BE9C-F864DB7E6005}" srcOrd="0" destOrd="0" presId="urn:microsoft.com/office/officeart/2005/8/layout/bList2"/>
    <dgm:cxn modelId="{02BD455B-24A7-4CC8-AAA4-15821AE339E0}" type="presOf" srcId="{6EE40497-9507-4BA8-92D2-5CD8DCF048E1}" destId="{12DA0CE1-0602-4568-91EF-3762FCBE8622}" srcOrd="1" destOrd="0" presId="urn:microsoft.com/office/officeart/2005/8/layout/bList2"/>
    <dgm:cxn modelId="{352FFF83-2AE2-435E-9242-B779279B1FFF}" type="presOf" srcId="{68EE28EE-CD33-4C24-82FC-2CD63A96C191}" destId="{EBDD89E2-51A2-482D-9A64-E31A08C7C702}" srcOrd="0" destOrd="0" presId="urn:microsoft.com/office/officeart/2005/8/layout/bList2"/>
    <dgm:cxn modelId="{30799CB6-8D3C-4CD6-A05A-9BAAA12F24EC}" type="presOf" srcId="{00A8D356-8497-42B9-8DEB-19D60F843E34}" destId="{67B1E467-04A9-4038-996A-ADEE1667DD61}" srcOrd="1" destOrd="0" presId="urn:microsoft.com/office/officeart/2005/8/layout/bList2"/>
    <dgm:cxn modelId="{B1627426-4D82-41C4-BB80-52B3DBC74521}" srcId="{00A8D356-8497-42B9-8DEB-19D60F843E34}" destId="{B3383814-BBBF-4B64-BEE3-EABD9F245F97}" srcOrd="0" destOrd="0" parTransId="{447765BE-2F72-44CC-89F5-45C1C4160757}" sibTransId="{B1113725-2C4F-481C-80B3-7BD5DED56A14}"/>
    <dgm:cxn modelId="{49BCDF57-D065-498D-86A8-5037ADF7BC0E}" type="presOf" srcId="{B3383814-BBBF-4B64-BEE3-EABD9F245F97}" destId="{CFB336C6-16A9-4EEE-A508-CC4AE1474FDB}" srcOrd="0" destOrd="0" presId="urn:microsoft.com/office/officeart/2005/8/layout/bList2"/>
    <dgm:cxn modelId="{C546DC48-859A-4754-8CD0-45503B0D1C89}" type="presParOf" srcId="{27BF4660-4470-4C06-BE9C-F864DB7E6005}" destId="{8D00F40A-0655-4D16-AFDC-838B71E40E00}" srcOrd="0" destOrd="0" presId="urn:microsoft.com/office/officeart/2005/8/layout/bList2"/>
    <dgm:cxn modelId="{2AC54EFD-C5E6-42F4-BD15-F59F2AEB0306}" type="presParOf" srcId="{8D00F40A-0655-4D16-AFDC-838B71E40E00}" destId="{CFB336C6-16A9-4EEE-A508-CC4AE1474FDB}" srcOrd="0" destOrd="0" presId="urn:microsoft.com/office/officeart/2005/8/layout/bList2"/>
    <dgm:cxn modelId="{6815C369-11E5-4C8C-90AA-E9B772C3F6FD}" type="presParOf" srcId="{8D00F40A-0655-4D16-AFDC-838B71E40E00}" destId="{6FF4C0CA-F7C3-4D92-879C-E17FB990A8CE}" srcOrd="1" destOrd="0" presId="urn:microsoft.com/office/officeart/2005/8/layout/bList2"/>
    <dgm:cxn modelId="{8E2599C9-F0AC-473A-BFB9-43525B1514CB}" type="presParOf" srcId="{8D00F40A-0655-4D16-AFDC-838B71E40E00}" destId="{67B1E467-04A9-4038-996A-ADEE1667DD61}" srcOrd="2" destOrd="0" presId="urn:microsoft.com/office/officeart/2005/8/layout/bList2"/>
    <dgm:cxn modelId="{325700EE-857C-4503-96B1-EE84C99E4A44}" type="presParOf" srcId="{8D00F40A-0655-4D16-AFDC-838B71E40E00}" destId="{01FC37F8-7333-48A7-BE85-EAE16ACD6468}" srcOrd="3" destOrd="0" presId="urn:microsoft.com/office/officeart/2005/8/layout/bList2"/>
    <dgm:cxn modelId="{9E4A79B7-9B48-4D18-8E3F-39B8EEB629E7}" type="presParOf" srcId="{27BF4660-4470-4C06-BE9C-F864DB7E6005}" destId="{EBDD89E2-51A2-482D-9A64-E31A08C7C702}" srcOrd="1" destOrd="0" presId="urn:microsoft.com/office/officeart/2005/8/layout/bList2"/>
    <dgm:cxn modelId="{61DF5D6B-C733-483D-B1FD-2AD1413222E9}" type="presParOf" srcId="{27BF4660-4470-4C06-BE9C-F864DB7E6005}" destId="{B7123418-55F0-4003-9E04-720EB2D69FFE}" srcOrd="2" destOrd="0" presId="urn:microsoft.com/office/officeart/2005/8/layout/bList2"/>
    <dgm:cxn modelId="{500DB110-E4C7-4B8D-B35E-596CCAD7AFA4}" type="presParOf" srcId="{B7123418-55F0-4003-9E04-720EB2D69FFE}" destId="{C97F9E83-31D3-41DD-9994-23D7EE977B2A}" srcOrd="0" destOrd="0" presId="urn:microsoft.com/office/officeart/2005/8/layout/bList2"/>
    <dgm:cxn modelId="{61E67A88-30C2-4B98-9640-87C93BBF0D2F}" type="presParOf" srcId="{B7123418-55F0-4003-9E04-720EB2D69FFE}" destId="{5288C4A7-B55B-4015-B6C3-85E716F625E9}" srcOrd="1" destOrd="0" presId="urn:microsoft.com/office/officeart/2005/8/layout/bList2"/>
    <dgm:cxn modelId="{F043D0EB-F047-4CCA-ACFD-466D59932EAC}" type="presParOf" srcId="{B7123418-55F0-4003-9E04-720EB2D69FFE}" destId="{12DA0CE1-0602-4568-91EF-3762FCBE8622}" srcOrd="2" destOrd="0" presId="urn:microsoft.com/office/officeart/2005/8/layout/bList2"/>
    <dgm:cxn modelId="{E7BBD32B-F0CC-4E03-9DE7-4F71DB64FA23}" type="presParOf" srcId="{B7123418-55F0-4003-9E04-720EB2D69FFE}" destId="{EBDFE422-5968-49ED-A592-C436E6555139}" srcOrd="3" destOrd="0" presId="urn:microsoft.com/office/officeart/2005/8/layout/b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8C817-31CA-4A95-9EF4-D7C4D198BE80}" type="doc">
      <dgm:prSet loTypeId="urn:microsoft.com/office/officeart/2005/8/layout/b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0A8D356-8497-42B9-8DEB-19D60F843E34}">
      <dgm:prSet phldrT="[Текст]" custT="1"/>
      <dgm:spPr/>
      <dgm:t>
        <a:bodyPr/>
        <a:lstStyle/>
        <a:p>
          <a:r>
            <a:rPr lang="ru-RU" sz="4000" b="1" dirty="0" smtClean="0"/>
            <a:t>Ямб</a:t>
          </a:r>
          <a:endParaRPr lang="ru-RU" sz="4000" b="1" dirty="0"/>
        </a:p>
      </dgm:t>
    </dgm:pt>
    <dgm:pt modelId="{7A9D15D4-FD4B-4689-8273-652E3782F56D}" type="parTrans" cxnId="{E29764EF-2E35-4E08-ACFB-20BB66818894}">
      <dgm:prSet/>
      <dgm:spPr/>
      <dgm:t>
        <a:bodyPr/>
        <a:lstStyle/>
        <a:p>
          <a:endParaRPr lang="ru-RU"/>
        </a:p>
      </dgm:t>
    </dgm:pt>
    <dgm:pt modelId="{68EE28EE-CD33-4C24-82FC-2CD63A96C191}" type="sibTrans" cxnId="{E29764EF-2E35-4E08-ACFB-20BB66818894}">
      <dgm:prSet/>
      <dgm:spPr/>
      <dgm:t>
        <a:bodyPr/>
        <a:lstStyle/>
        <a:p>
          <a:endParaRPr lang="ru-RU"/>
        </a:p>
      </dgm:t>
    </dgm:pt>
    <dgm:pt modelId="{B3383814-BBBF-4B64-BEE3-EABD9F245F97}">
      <dgm:prSet phldrT="[Текст]" custT="1"/>
      <dgm:spPr>
        <a:solidFill>
          <a:srgbClr val="8D6649">
            <a:alpha val="89804"/>
          </a:srgbClr>
        </a:solidFill>
      </dgm:spPr>
      <dgm:t>
        <a:bodyPr/>
        <a:lstStyle/>
        <a:p>
          <a:r>
            <a:rPr lang="ru-RU" sz="2400" b="1" dirty="0" smtClean="0"/>
            <a:t>Мороз и солнце, день чудесный!</a:t>
          </a:r>
          <a:endParaRPr lang="ru-RU" sz="2400" b="1" dirty="0"/>
        </a:p>
      </dgm:t>
    </dgm:pt>
    <dgm:pt modelId="{447765BE-2F72-44CC-89F5-45C1C4160757}" type="parTrans" cxnId="{B1627426-4D82-41C4-BB80-52B3DBC74521}">
      <dgm:prSet/>
      <dgm:spPr/>
      <dgm:t>
        <a:bodyPr/>
        <a:lstStyle/>
        <a:p>
          <a:endParaRPr lang="ru-RU"/>
        </a:p>
      </dgm:t>
    </dgm:pt>
    <dgm:pt modelId="{B1113725-2C4F-481C-80B3-7BD5DED56A14}" type="sibTrans" cxnId="{B1627426-4D82-41C4-BB80-52B3DBC74521}">
      <dgm:prSet/>
      <dgm:spPr/>
      <dgm:t>
        <a:bodyPr/>
        <a:lstStyle/>
        <a:p>
          <a:endParaRPr lang="ru-RU"/>
        </a:p>
      </dgm:t>
    </dgm:pt>
    <dgm:pt modelId="{6EE40497-9507-4BA8-92D2-5CD8DCF048E1}">
      <dgm:prSet phldrT="[Текст]" custT="1"/>
      <dgm:spPr/>
      <dgm:t>
        <a:bodyPr/>
        <a:lstStyle/>
        <a:p>
          <a:r>
            <a:rPr lang="ru-RU" sz="4000" b="1" dirty="0" smtClean="0"/>
            <a:t>анапест</a:t>
          </a:r>
          <a:endParaRPr lang="ru-RU" sz="4000" b="1" dirty="0"/>
        </a:p>
      </dgm:t>
    </dgm:pt>
    <dgm:pt modelId="{DB0B3B80-1045-4572-9A48-62E7E91584D2}" type="parTrans" cxnId="{FDFB36BC-0C59-4480-891C-E59BEABD0094}">
      <dgm:prSet/>
      <dgm:spPr/>
      <dgm:t>
        <a:bodyPr/>
        <a:lstStyle/>
        <a:p>
          <a:endParaRPr lang="ru-RU"/>
        </a:p>
      </dgm:t>
    </dgm:pt>
    <dgm:pt modelId="{E7F94E74-DD89-433A-8863-7A07FBB9247D}" type="sibTrans" cxnId="{FDFB36BC-0C59-4480-891C-E59BEABD0094}">
      <dgm:prSet/>
      <dgm:spPr/>
      <dgm:t>
        <a:bodyPr/>
        <a:lstStyle/>
        <a:p>
          <a:endParaRPr lang="ru-RU"/>
        </a:p>
      </dgm:t>
    </dgm:pt>
    <dgm:pt modelId="{C51C8E74-45B7-457A-B05E-1A962EA2B850}">
      <dgm:prSet phldrT="[Текст]" custT="1"/>
      <dgm:spPr>
        <a:solidFill>
          <a:srgbClr val="8D6649">
            <a:alpha val="90000"/>
          </a:srgbClr>
        </a:solidFill>
      </dgm:spPr>
      <dgm:t>
        <a:bodyPr/>
        <a:lstStyle/>
        <a:p>
          <a:r>
            <a:rPr lang="ru-RU" sz="2400" b="1" dirty="0" smtClean="0"/>
            <a:t>На заре ты её не буди…</a:t>
          </a:r>
          <a:endParaRPr lang="ru-RU" sz="2400" b="1" dirty="0"/>
        </a:p>
      </dgm:t>
    </dgm:pt>
    <dgm:pt modelId="{9A4F0E81-CCBF-4A5E-98CB-665351D6DB84}" type="parTrans" cxnId="{DA23F0AB-54C8-4932-A293-A13D2430AFDD}">
      <dgm:prSet/>
      <dgm:spPr/>
      <dgm:t>
        <a:bodyPr/>
        <a:lstStyle/>
        <a:p>
          <a:endParaRPr lang="ru-RU"/>
        </a:p>
      </dgm:t>
    </dgm:pt>
    <dgm:pt modelId="{36CE1E7C-5186-40FA-803E-1B166EF109F3}" type="sibTrans" cxnId="{DA23F0AB-54C8-4932-A293-A13D2430AFDD}">
      <dgm:prSet/>
      <dgm:spPr/>
      <dgm:t>
        <a:bodyPr/>
        <a:lstStyle/>
        <a:p>
          <a:endParaRPr lang="ru-RU"/>
        </a:p>
      </dgm:t>
    </dgm:pt>
    <dgm:pt modelId="{27BF4660-4470-4C06-BE9C-F864DB7E6005}" type="pres">
      <dgm:prSet presAssocID="{AFC8C817-31CA-4A95-9EF4-D7C4D198BE80}" presName="diagram" presStyleCnt="0">
        <dgm:presLayoutVars>
          <dgm:dir/>
          <dgm:animLvl val="lvl"/>
          <dgm:resizeHandles val="exact"/>
        </dgm:presLayoutVars>
      </dgm:prSet>
      <dgm:spPr/>
    </dgm:pt>
    <dgm:pt modelId="{8D00F40A-0655-4D16-AFDC-838B71E40E00}" type="pres">
      <dgm:prSet presAssocID="{00A8D356-8497-42B9-8DEB-19D60F843E34}" presName="compNode" presStyleCnt="0"/>
      <dgm:spPr/>
    </dgm:pt>
    <dgm:pt modelId="{CFB336C6-16A9-4EEE-A508-CC4AE1474FDB}" type="pres">
      <dgm:prSet presAssocID="{00A8D356-8497-42B9-8DEB-19D60F843E3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4C0CA-F7C3-4D92-879C-E17FB990A8CE}" type="pres">
      <dgm:prSet presAssocID="{00A8D356-8497-42B9-8DEB-19D60F843E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7B1E467-04A9-4038-996A-ADEE1667DD61}" type="pres">
      <dgm:prSet presAssocID="{00A8D356-8497-42B9-8DEB-19D60F843E34}" presName="parentRect" presStyleLbl="alignNode1" presStyleIdx="0" presStyleCnt="2"/>
      <dgm:spPr/>
    </dgm:pt>
    <dgm:pt modelId="{01FC37F8-7333-48A7-BE85-EAE16ACD6468}" type="pres">
      <dgm:prSet presAssocID="{00A8D356-8497-42B9-8DEB-19D60F843E34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DD89E2-51A2-482D-9A64-E31A08C7C702}" type="pres">
      <dgm:prSet presAssocID="{68EE28EE-CD33-4C24-82FC-2CD63A96C191}" presName="sibTrans" presStyleLbl="sibTrans2D1" presStyleIdx="0" presStyleCnt="0"/>
      <dgm:spPr/>
    </dgm:pt>
    <dgm:pt modelId="{B7123418-55F0-4003-9E04-720EB2D69FFE}" type="pres">
      <dgm:prSet presAssocID="{6EE40497-9507-4BA8-92D2-5CD8DCF048E1}" presName="compNode" presStyleCnt="0"/>
      <dgm:spPr/>
    </dgm:pt>
    <dgm:pt modelId="{C97F9E83-31D3-41DD-9994-23D7EE977B2A}" type="pres">
      <dgm:prSet presAssocID="{6EE40497-9507-4BA8-92D2-5CD8DCF048E1}" presName="childRect" presStyleLbl="bgAcc1" presStyleIdx="1" presStyleCnt="2">
        <dgm:presLayoutVars>
          <dgm:bulletEnabled val="1"/>
        </dgm:presLayoutVars>
      </dgm:prSet>
      <dgm:spPr/>
    </dgm:pt>
    <dgm:pt modelId="{5288C4A7-B55B-4015-B6C3-85E716F625E9}" type="pres">
      <dgm:prSet presAssocID="{6EE40497-9507-4BA8-92D2-5CD8DCF048E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DA0CE1-0602-4568-91EF-3762FCBE8622}" type="pres">
      <dgm:prSet presAssocID="{6EE40497-9507-4BA8-92D2-5CD8DCF048E1}" presName="parentRect" presStyleLbl="alignNode1" presStyleIdx="1" presStyleCnt="2"/>
      <dgm:spPr/>
    </dgm:pt>
    <dgm:pt modelId="{EBDFE422-5968-49ED-A592-C436E6555139}" type="pres">
      <dgm:prSet presAssocID="{6EE40497-9507-4BA8-92D2-5CD8DCF048E1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17F9D193-7114-4C2E-AD94-254506E3A907}" type="presOf" srcId="{AFC8C817-31CA-4A95-9EF4-D7C4D198BE80}" destId="{27BF4660-4470-4C06-BE9C-F864DB7E6005}" srcOrd="0" destOrd="0" presId="urn:microsoft.com/office/officeart/2005/8/layout/bList2"/>
    <dgm:cxn modelId="{DF48FC35-F4E7-4A44-9FDC-C848B10D3922}" type="presOf" srcId="{68EE28EE-CD33-4C24-82FC-2CD63A96C191}" destId="{EBDD89E2-51A2-482D-9A64-E31A08C7C702}" srcOrd="0" destOrd="0" presId="urn:microsoft.com/office/officeart/2005/8/layout/bList2"/>
    <dgm:cxn modelId="{DA23F0AB-54C8-4932-A293-A13D2430AFDD}" srcId="{6EE40497-9507-4BA8-92D2-5CD8DCF048E1}" destId="{C51C8E74-45B7-457A-B05E-1A962EA2B850}" srcOrd="0" destOrd="0" parTransId="{9A4F0E81-CCBF-4A5E-98CB-665351D6DB84}" sibTransId="{36CE1E7C-5186-40FA-803E-1B166EF109F3}"/>
    <dgm:cxn modelId="{E8CD8691-BC31-4DC8-B46B-9B78D1EEF844}" type="presOf" srcId="{6EE40497-9507-4BA8-92D2-5CD8DCF048E1}" destId="{5288C4A7-B55B-4015-B6C3-85E716F625E9}" srcOrd="0" destOrd="0" presId="urn:microsoft.com/office/officeart/2005/8/layout/bList2"/>
    <dgm:cxn modelId="{3393AEA7-B974-4095-BDBC-D89D41BB292E}" type="presOf" srcId="{C51C8E74-45B7-457A-B05E-1A962EA2B850}" destId="{C97F9E83-31D3-41DD-9994-23D7EE977B2A}" srcOrd="0" destOrd="0" presId="urn:microsoft.com/office/officeart/2005/8/layout/bList2"/>
    <dgm:cxn modelId="{45A5B2C6-DF48-47AC-8A49-193997F819B4}" type="presOf" srcId="{00A8D356-8497-42B9-8DEB-19D60F843E34}" destId="{67B1E467-04A9-4038-996A-ADEE1667DD61}" srcOrd="1" destOrd="0" presId="urn:microsoft.com/office/officeart/2005/8/layout/bList2"/>
    <dgm:cxn modelId="{FDFB36BC-0C59-4480-891C-E59BEABD0094}" srcId="{AFC8C817-31CA-4A95-9EF4-D7C4D198BE80}" destId="{6EE40497-9507-4BA8-92D2-5CD8DCF048E1}" srcOrd="1" destOrd="0" parTransId="{DB0B3B80-1045-4572-9A48-62E7E91584D2}" sibTransId="{E7F94E74-DD89-433A-8863-7A07FBB9247D}"/>
    <dgm:cxn modelId="{F557FEC9-8C75-41E9-B0E2-8584181247F8}" type="presOf" srcId="{6EE40497-9507-4BA8-92D2-5CD8DCF048E1}" destId="{12DA0CE1-0602-4568-91EF-3762FCBE8622}" srcOrd="1" destOrd="0" presId="urn:microsoft.com/office/officeart/2005/8/layout/bList2"/>
    <dgm:cxn modelId="{9003F78E-2568-4332-B535-F2B5B7D6AAE7}" type="presOf" srcId="{00A8D356-8497-42B9-8DEB-19D60F843E34}" destId="{6FF4C0CA-F7C3-4D92-879C-E17FB990A8CE}" srcOrd="0" destOrd="0" presId="urn:microsoft.com/office/officeart/2005/8/layout/bList2"/>
    <dgm:cxn modelId="{62E60461-2E60-499F-800B-F80A766A0F69}" type="presOf" srcId="{B3383814-BBBF-4B64-BEE3-EABD9F245F97}" destId="{CFB336C6-16A9-4EEE-A508-CC4AE1474FDB}" srcOrd="0" destOrd="0" presId="urn:microsoft.com/office/officeart/2005/8/layout/bList2"/>
    <dgm:cxn modelId="{E29764EF-2E35-4E08-ACFB-20BB66818894}" srcId="{AFC8C817-31CA-4A95-9EF4-D7C4D198BE80}" destId="{00A8D356-8497-42B9-8DEB-19D60F843E34}" srcOrd="0" destOrd="0" parTransId="{7A9D15D4-FD4B-4689-8273-652E3782F56D}" sibTransId="{68EE28EE-CD33-4C24-82FC-2CD63A96C191}"/>
    <dgm:cxn modelId="{B1627426-4D82-41C4-BB80-52B3DBC74521}" srcId="{00A8D356-8497-42B9-8DEB-19D60F843E34}" destId="{B3383814-BBBF-4B64-BEE3-EABD9F245F97}" srcOrd="0" destOrd="0" parTransId="{447765BE-2F72-44CC-89F5-45C1C4160757}" sibTransId="{B1113725-2C4F-481C-80B3-7BD5DED56A14}"/>
    <dgm:cxn modelId="{2E193E1B-F2D8-49D7-B37D-4F641FFC0F88}" type="presParOf" srcId="{27BF4660-4470-4C06-BE9C-F864DB7E6005}" destId="{8D00F40A-0655-4D16-AFDC-838B71E40E00}" srcOrd="0" destOrd="0" presId="urn:microsoft.com/office/officeart/2005/8/layout/bList2"/>
    <dgm:cxn modelId="{495C64FE-449A-46F2-8C43-906120FC23C2}" type="presParOf" srcId="{8D00F40A-0655-4D16-AFDC-838B71E40E00}" destId="{CFB336C6-16A9-4EEE-A508-CC4AE1474FDB}" srcOrd="0" destOrd="0" presId="urn:microsoft.com/office/officeart/2005/8/layout/bList2"/>
    <dgm:cxn modelId="{4A4EA6A3-ED44-4A84-9DF3-B6DFDA8515A4}" type="presParOf" srcId="{8D00F40A-0655-4D16-AFDC-838B71E40E00}" destId="{6FF4C0CA-F7C3-4D92-879C-E17FB990A8CE}" srcOrd="1" destOrd="0" presId="urn:microsoft.com/office/officeart/2005/8/layout/bList2"/>
    <dgm:cxn modelId="{2C8670C6-9157-410E-8AAC-92AC2A34F564}" type="presParOf" srcId="{8D00F40A-0655-4D16-AFDC-838B71E40E00}" destId="{67B1E467-04A9-4038-996A-ADEE1667DD61}" srcOrd="2" destOrd="0" presId="urn:microsoft.com/office/officeart/2005/8/layout/bList2"/>
    <dgm:cxn modelId="{25476833-C957-4187-AE18-6E8D2ECCBE01}" type="presParOf" srcId="{8D00F40A-0655-4D16-AFDC-838B71E40E00}" destId="{01FC37F8-7333-48A7-BE85-EAE16ACD6468}" srcOrd="3" destOrd="0" presId="urn:microsoft.com/office/officeart/2005/8/layout/bList2"/>
    <dgm:cxn modelId="{490E26AC-1DB7-43BF-B9C4-82788D8C8F43}" type="presParOf" srcId="{27BF4660-4470-4C06-BE9C-F864DB7E6005}" destId="{EBDD89E2-51A2-482D-9A64-E31A08C7C702}" srcOrd="1" destOrd="0" presId="urn:microsoft.com/office/officeart/2005/8/layout/bList2"/>
    <dgm:cxn modelId="{CA67E61F-201B-417B-98DD-07147CE304BF}" type="presParOf" srcId="{27BF4660-4470-4C06-BE9C-F864DB7E6005}" destId="{B7123418-55F0-4003-9E04-720EB2D69FFE}" srcOrd="2" destOrd="0" presId="urn:microsoft.com/office/officeart/2005/8/layout/bList2"/>
    <dgm:cxn modelId="{A60EDDEC-F3E8-4BF1-A723-6A4E74DC3D4F}" type="presParOf" srcId="{B7123418-55F0-4003-9E04-720EB2D69FFE}" destId="{C97F9E83-31D3-41DD-9994-23D7EE977B2A}" srcOrd="0" destOrd="0" presId="urn:microsoft.com/office/officeart/2005/8/layout/bList2"/>
    <dgm:cxn modelId="{CF657AC1-381E-4018-AD72-39E2529C8129}" type="presParOf" srcId="{B7123418-55F0-4003-9E04-720EB2D69FFE}" destId="{5288C4A7-B55B-4015-B6C3-85E716F625E9}" srcOrd="1" destOrd="0" presId="urn:microsoft.com/office/officeart/2005/8/layout/bList2"/>
    <dgm:cxn modelId="{968D0A8E-439B-4D29-BB67-341C9F93818E}" type="presParOf" srcId="{B7123418-55F0-4003-9E04-720EB2D69FFE}" destId="{12DA0CE1-0602-4568-91EF-3762FCBE8622}" srcOrd="2" destOrd="0" presId="urn:microsoft.com/office/officeart/2005/8/layout/bList2"/>
    <dgm:cxn modelId="{1E50DDB4-DA33-4648-A5C2-CA2C324E1E59}" type="presParOf" srcId="{B7123418-55F0-4003-9E04-720EB2D69FFE}" destId="{EBDFE422-5968-49ED-A592-C436E6555139}" srcOrd="3" destOrd="0" presId="urn:microsoft.com/office/officeart/2005/8/layout/b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8C817-31CA-4A95-9EF4-D7C4D198BE80}" type="doc">
      <dgm:prSet loTypeId="urn:microsoft.com/office/officeart/2005/8/layout/b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0A8D356-8497-42B9-8DEB-19D60F843E34}">
      <dgm:prSet phldrT="[Текст]" custT="1"/>
      <dgm:spPr/>
      <dgm:t>
        <a:bodyPr/>
        <a:lstStyle/>
        <a:p>
          <a:r>
            <a:rPr lang="ru-RU" sz="4000" b="1" dirty="0" smtClean="0"/>
            <a:t>Ямб</a:t>
          </a:r>
          <a:endParaRPr lang="ru-RU" sz="4000" b="1" dirty="0"/>
        </a:p>
      </dgm:t>
    </dgm:pt>
    <dgm:pt modelId="{7A9D15D4-FD4B-4689-8273-652E3782F56D}" type="parTrans" cxnId="{E29764EF-2E35-4E08-ACFB-20BB66818894}">
      <dgm:prSet/>
      <dgm:spPr/>
      <dgm:t>
        <a:bodyPr/>
        <a:lstStyle/>
        <a:p>
          <a:endParaRPr lang="ru-RU"/>
        </a:p>
      </dgm:t>
    </dgm:pt>
    <dgm:pt modelId="{68EE28EE-CD33-4C24-82FC-2CD63A96C191}" type="sibTrans" cxnId="{E29764EF-2E35-4E08-ACFB-20BB66818894}">
      <dgm:prSet/>
      <dgm:spPr/>
      <dgm:t>
        <a:bodyPr/>
        <a:lstStyle/>
        <a:p>
          <a:endParaRPr lang="ru-RU"/>
        </a:p>
      </dgm:t>
    </dgm:pt>
    <dgm:pt modelId="{B3383814-BBBF-4B64-BEE3-EABD9F245F97}">
      <dgm:prSet phldrT="[Текст]" custT="1"/>
      <dgm:spPr>
        <a:solidFill>
          <a:srgbClr val="8D6649">
            <a:alpha val="89804"/>
          </a:srgbClr>
        </a:solidFill>
      </dgm:spPr>
      <dgm:t>
        <a:bodyPr/>
        <a:lstStyle/>
        <a:p>
          <a:r>
            <a:rPr lang="ru-RU" sz="2400" b="1" dirty="0" smtClean="0"/>
            <a:t>Открылась</a:t>
          </a:r>
          <a:r>
            <a:rPr lang="ru-RU" sz="2400" b="1" baseline="0" dirty="0" smtClean="0"/>
            <a:t> бездна, звезд полна…</a:t>
          </a:r>
          <a:endParaRPr lang="ru-RU" sz="2400" b="1" dirty="0"/>
        </a:p>
      </dgm:t>
    </dgm:pt>
    <dgm:pt modelId="{447765BE-2F72-44CC-89F5-45C1C4160757}" type="parTrans" cxnId="{B1627426-4D82-41C4-BB80-52B3DBC74521}">
      <dgm:prSet/>
      <dgm:spPr/>
      <dgm:t>
        <a:bodyPr/>
        <a:lstStyle/>
        <a:p>
          <a:endParaRPr lang="ru-RU"/>
        </a:p>
      </dgm:t>
    </dgm:pt>
    <dgm:pt modelId="{B1113725-2C4F-481C-80B3-7BD5DED56A14}" type="sibTrans" cxnId="{B1627426-4D82-41C4-BB80-52B3DBC74521}">
      <dgm:prSet/>
      <dgm:spPr/>
      <dgm:t>
        <a:bodyPr/>
        <a:lstStyle/>
        <a:p>
          <a:endParaRPr lang="ru-RU"/>
        </a:p>
      </dgm:t>
    </dgm:pt>
    <dgm:pt modelId="{6EE40497-9507-4BA8-92D2-5CD8DCF048E1}">
      <dgm:prSet phldrT="[Текст]" custT="1"/>
      <dgm:spPr/>
      <dgm:t>
        <a:bodyPr/>
        <a:lstStyle/>
        <a:p>
          <a:r>
            <a:rPr lang="ru-RU" sz="2800" b="1" dirty="0" smtClean="0"/>
            <a:t>амфибрахий</a:t>
          </a:r>
          <a:endParaRPr lang="ru-RU" sz="2800" b="1" dirty="0"/>
        </a:p>
      </dgm:t>
    </dgm:pt>
    <dgm:pt modelId="{DB0B3B80-1045-4572-9A48-62E7E91584D2}" type="parTrans" cxnId="{FDFB36BC-0C59-4480-891C-E59BEABD0094}">
      <dgm:prSet/>
      <dgm:spPr/>
      <dgm:t>
        <a:bodyPr/>
        <a:lstStyle/>
        <a:p>
          <a:endParaRPr lang="ru-RU"/>
        </a:p>
      </dgm:t>
    </dgm:pt>
    <dgm:pt modelId="{E7F94E74-DD89-433A-8863-7A07FBB9247D}" type="sibTrans" cxnId="{FDFB36BC-0C59-4480-891C-E59BEABD0094}">
      <dgm:prSet/>
      <dgm:spPr/>
      <dgm:t>
        <a:bodyPr/>
        <a:lstStyle/>
        <a:p>
          <a:endParaRPr lang="ru-RU"/>
        </a:p>
      </dgm:t>
    </dgm:pt>
    <dgm:pt modelId="{C51C8E74-45B7-457A-B05E-1A962EA2B850}">
      <dgm:prSet phldrT="[Текст]" custT="1"/>
      <dgm:spPr>
        <a:solidFill>
          <a:srgbClr val="8D6649">
            <a:alpha val="90000"/>
          </a:srgbClr>
        </a:solidFill>
      </dgm:spPr>
      <dgm:t>
        <a:bodyPr/>
        <a:lstStyle/>
        <a:p>
          <a:r>
            <a:rPr lang="ru-RU" sz="2400" b="1" dirty="0" smtClean="0"/>
            <a:t>Шумела полночная вьюга…</a:t>
          </a:r>
          <a:endParaRPr lang="ru-RU" sz="2400" b="1" dirty="0"/>
        </a:p>
      </dgm:t>
    </dgm:pt>
    <dgm:pt modelId="{9A4F0E81-CCBF-4A5E-98CB-665351D6DB84}" type="parTrans" cxnId="{DA23F0AB-54C8-4932-A293-A13D2430AFDD}">
      <dgm:prSet/>
      <dgm:spPr/>
      <dgm:t>
        <a:bodyPr/>
        <a:lstStyle/>
        <a:p>
          <a:endParaRPr lang="ru-RU"/>
        </a:p>
      </dgm:t>
    </dgm:pt>
    <dgm:pt modelId="{36CE1E7C-5186-40FA-803E-1B166EF109F3}" type="sibTrans" cxnId="{DA23F0AB-54C8-4932-A293-A13D2430AFDD}">
      <dgm:prSet/>
      <dgm:spPr/>
      <dgm:t>
        <a:bodyPr/>
        <a:lstStyle/>
        <a:p>
          <a:endParaRPr lang="ru-RU"/>
        </a:p>
      </dgm:t>
    </dgm:pt>
    <dgm:pt modelId="{27BF4660-4470-4C06-BE9C-F864DB7E6005}" type="pres">
      <dgm:prSet presAssocID="{AFC8C817-31CA-4A95-9EF4-D7C4D198BE80}" presName="diagram" presStyleCnt="0">
        <dgm:presLayoutVars>
          <dgm:dir/>
          <dgm:animLvl val="lvl"/>
          <dgm:resizeHandles val="exact"/>
        </dgm:presLayoutVars>
      </dgm:prSet>
      <dgm:spPr/>
    </dgm:pt>
    <dgm:pt modelId="{8D00F40A-0655-4D16-AFDC-838B71E40E00}" type="pres">
      <dgm:prSet presAssocID="{00A8D356-8497-42B9-8DEB-19D60F843E34}" presName="compNode" presStyleCnt="0"/>
      <dgm:spPr/>
    </dgm:pt>
    <dgm:pt modelId="{CFB336C6-16A9-4EEE-A508-CC4AE1474FDB}" type="pres">
      <dgm:prSet presAssocID="{00A8D356-8497-42B9-8DEB-19D60F843E3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4C0CA-F7C3-4D92-879C-E17FB990A8CE}" type="pres">
      <dgm:prSet presAssocID="{00A8D356-8497-42B9-8DEB-19D60F843E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7B1E467-04A9-4038-996A-ADEE1667DD61}" type="pres">
      <dgm:prSet presAssocID="{00A8D356-8497-42B9-8DEB-19D60F843E34}" presName="parentRect" presStyleLbl="alignNode1" presStyleIdx="0" presStyleCnt="2"/>
      <dgm:spPr/>
    </dgm:pt>
    <dgm:pt modelId="{01FC37F8-7333-48A7-BE85-EAE16ACD6468}" type="pres">
      <dgm:prSet presAssocID="{00A8D356-8497-42B9-8DEB-19D60F843E34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DD89E2-51A2-482D-9A64-E31A08C7C702}" type="pres">
      <dgm:prSet presAssocID="{68EE28EE-CD33-4C24-82FC-2CD63A96C191}" presName="sibTrans" presStyleLbl="sibTrans2D1" presStyleIdx="0" presStyleCnt="0"/>
      <dgm:spPr/>
    </dgm:pt>
    <dgm:pt modelId="{B7123418-55F0-4003-9E04-720EB2D69FFE}" type="pres">
      <dgm:prSet presAssocID="{6EE40497-9507-4BA8-92D2-5CD8DCF048E1}" presName="compNode" presStyleCnt="0"/>
      <dgm:spPr/>
    </dgm:pt>
    <dgm:pt modelId="{C97F9E83-31D3-41DD-9994-23D7EE977B2A}" type="pres">
      <dgm:prSet presAssocID="{6EE40497-9507-4BA8-92D2-5CD8DCF048E1}" presName="childRect" presStyleLbl="bgAcc1" presStyleIdx="1" presStyleCnt="2">
        <dgm:presLayoutVars>
          <dgm:bulletEnabled val="1"/>
        </dgm:presLayoutVars>
      </dgm:prSet>
      <dgm:spPr/>
    </dgm:pt>
    <dgm:pt modelId="{5288C4A7-B55B-4015-B6C3-85E716F625E9}" type="pres">
      <dgm:prSet presAssocID="{6EE40497-9507-4BA8-92D2-5CD8DCF048E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DA0CE1-0602-4568-91EF-3762FCBE8622}" type="pres">
      <dgm:prSet presAssocID="{6EE40497-9507-4BA8-92D2-5CD8DCF048E1}" presName="parentRect" presStyleLbl="alignNode1" presStyleIdx="1" presStyleCnt="2"/>
      <dgm:spPr/>
    </dgm:pt>
    <dgm:pt modelId="{EBDFE422-5968-49ED-A592-C436E6555139}" type="pres">
      <dgm:prSet presAssocID="{6EE40497-9507-4BA8-92D2-5CD8DCF048E1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FA6E6F17-D818-44FB-837B-31AD8CEF2358}" type="presOf" srcId="{B3383814-BBBF-4B64-BEE3-EABD9F245F97}" destId="{CFB336C6-16A9-4EEE-A508-CC4AE1474FDB}" srcOrd="0" destOrd="0" presId="urn:microsoft.com/office/officeart/2005/8/layout/bList2"/>
    <dgm:cxn modelId="{417C9BFE-6241-433C-9D7F-1D3AAA842E9D}" type="presOf" srcId="{6EE40497-9507-4BA8-92D2-5CD8DCF048E1}" destId="{12DA0CE1-0602-4568-91EF-3762FCBE8622}" srcOrd="1" destOrd="0" presId="urn:microsoft.com/office/officeart/2005/8/layout/bList2"/>
    <dgm:cxn modelId="{23C86371-8C07-4951-9B23-3E44C68C992F}" type="presOf" srcId="{68EE28EE-CD33-4C24-82FC-2CD63A96C191}" destId="{EBDD89E2-51A2-482D-9A64-E31A08C7C702}" srcOrd="0" destOrd="0" presId="urn:microsoft.com/office/officeart/2005/8/layout/bList2"/>
    <dgm:cxn modelId="{7BB48FC8-23F0-4E80-A315-E073DD1B3621}" type="presOf" srcId="{6EE40497-9507-4BA8-92D2-5CD8DCF048E1}" destId="{5288C4A7-B55B-4015-B6C3-85E716F625E9}" srcOrd="0" destOrd="0" presId="urn:microsoft.com/office/officeart/2005/8/layout/bList2"/>
    <dgm:cxn modelId="{0551287D-EB68-4E0A-A005-417911CE8DCB}" type="presOf" srcId="{00A8D356-8497-42B9-8DEB-19D60F843E34}" destId="{6FF4C0CA-F7C3-4D92-879C-E17FB990A8CE}" srcOrd="0" destOrd="0" presId="urn:microsoft.com/office/officeart/2005/8/layout/bList2"/>
    <dgm:cxn modelId="{65B441CB-DB11-4969-A9ED-D0BCFDC50A47}" type="presOf" srcId="{C51C8E74-45B7-457A-B05E-1A962EA2B850}" destId="{C97F9E83-31D3-41DD-9994-23D7EE977B2A}" srcOrd="0" destOrd="0" presId="urn:microsoft.com/office/officeart/2005/8/layout/bList2"/>
    <dgm:cxn modelId="{DA23F0AB-54C8-4932-A293-A13D2430AFDD}" srcId="{6EE40497-9507-4BA8-92D2-5CD8DCF048E1}" destId="{C51C8E74-45B7-457A-B05E-1A962EA2B850}" srcOrd="0" destOrd="0" parTransId="{9A4F0E81-CCBF-4A5E-98CB-665351D6DB84}" sibTransId="{36CE1E7C-5186-40FA-803E-1B166EF109F3}"/>
    <dgm:cxn modelId="{FDFB36BC-0C59-4480-891C-E59BEABD0094}" srcId="{AFC8C817-31CA-4A95-9EF4-D7C4D198BE80}" destId="{6EE40497-9507-4BA8-92D2-5CD8DCF048E1}" srcOrd="1" destOrd="0" parTransId="{DB0B3B80-1045-4572-9A48-62E7E91584D2}" sibTransId="{E7F94E74-DD89-433A-8863-7A07FBB9247D}"/>
    <dgm:cxn modelId="{D26CDAA9-4420-4F1D-876F-DCE9CFA13B9B}" type="presOf" srcId="{AFC8C817-31CA-4A95-9EF4-D7C4D198BE80}" destId="{27BF4660-4470-4C06-BE9C-F864DB7E6005}" srcOrd="0" destOrd="0" presId="urn:microsoft.com/office/officeart/2005/8/layout/bList2"/>
    <dgm:cxn modelId="{C9BF6F53-29BD-496E-B521-6B8DCDE8A102}" type="presOf" srcId="{00A8D356-8497-42B9-8DEB-19D60F843E34}" destId="{67B1E467-04A9-4038-996A-ADEE1667DD61}" srcOrd="1" destOrd="0" presId="urn:microsoft.com/office/officeart/2005/8/layout/bList2"/>
    <dgm:cxn modelId="{E29764EF-2E35-4E08-ACFB-20BB66818894}" srcId="{AFC8C817-31CA-4A95-9EF4-D7C4D198BE80}" destId="{00A8D356-8497-42B9-8DEB-19D60F843E34}" srcOrd="0" destOrd="0" parTransId="{7A9D15D4-FD4B-4689-8273-652E3782F56D}" sibTransId="{68EE28EE-CD33-4C24-82FC-2CD63A96C191}"/>
    <dgm:cxn modelId="{B1627426-4D82-41C4-BB80-52B3DBC74521}" srcId="{00A8D356-8497-42B9-8DEB-19D60F843E34}" destId="{B3383814-BBBF-4B64-BEE3-EABD9F245F97}" srcOrd="0" destOrd="0" parTransId="{447765BE-2F72-44CC-89F5-45C1C4160757}" sibTransId="{B1113725-2C4F-481C-80B3-7BD5DED56A14}"/>
    <dgm:cxn modelId="{0AE438B0-9B08-42BA-8825-4D4548C9BA60}" type="presParOf" srcId="{27BF4660-4470-4C06-BE9C-F864DB7E6005}" destId="{8D00F40A-0655-4D16-AFDC-838B71E40E00}" srcOrd="0" destOrd="0" presId="urn:microsoft.com/office/officeart/2005/8/layout/bList2"/>
    <dgm:cxn modelId="{26906407-52DD-486E-867F-2034CFE7C586}" type="presParOf" srcId="{8D00F40A-0655-4D16-AFDC-838B71E40E00}" destId="{CFB336C6-16A9-4EEE-A508-CC4AE1474FDB}" srcOrd="0" destOrd="0" presId="urn:microsoft.com/office/officeart/2005/8/layout/bList2"/>
    <dgm:cxn modelId="{992AC513-5DC1-4B42-93A6-5D6F43334DAB}" type="presParOf" srcId="{8D00F40A-0655-4D16-AFDC-838B71E40E00}" destId="{6FF4C0CA-F7C3-4D92-879C-E17FB990A8CE}" srcOrd="1" destOrd="0" presId="urn:microsoft.com/office/officeart/2005/8/layout/bList2"/>
    <dgm:cxn modelId="{F991059B-B3C0-40D4-90E7-E1AEA272648E}" type="presParOf" srcId="{8D00F40A-0655-4D16-AFDC-838B71E40E00}" destId="{67B1E467-04A9-4038-996A-ADEE1667DD61}" srcOrd="2" destOrd="0" presId="urn:microsoft.com/office/officeart/2005/8/layout/bList2"/>
    <dgm:cxn modelId="{F71FE267-B4F2-489A-B618-2155D8401EF2}" type="presParOf" srcId="{8D00F40A-0655-4D16-AFDC-838B71E40E00}" destId="{01FC37F8-7333-48A7-BE85-EAE16ACD6468}" srcOrd="3" destOrd="0" presId="urn:microsoft.com/office/officeart/2005/8/layout/bList2"/>
    <dgm:cxn modelId="{BB4164BD-CCA6-441E-95F6-BF7CB9043255}" type="presParOf" srcId="{27BF4660-4470-4C06-BE9C-F864DB7E6005}" destId="{EBDD89E2-51A2-482D-9A64-E31A08C7C702}" srcOrd="1" destOrd="0" presId="urn:microsoft.com/office/officeart/2005/8/layout/bList2"/>
    <dgm:cxn modelId="{B4D2ADB3-E628-43DC-8D61-AC2EDD29BD42}" type="presParOf" srcId="{27BF4660-4470-4C06-BE9C-F864DB7E6005}" destId="{B7123418-55F0-4003-9E04-720EB2D69FFE}" srcOrd="2" destOrd="0" presId="urn:microsoft.com/office/officeart/2005/8/layout/bList2"/>
    <dgm:cxn modelId="{836D5D65-9403-4F1D-9606-CF7CA4F0D6FC}" type="presParOf" srcId="{B7123418-55F0-4003-9E04-720EB2D69FFE}" destId="{C97F9E83-31D3-41DD-9994-23D7EE977B2A}" srcOrd="0" destOrd="0" presId="urn:microsoft.com/office/officeart/2005/8/layout/bList2"/>
    <dgm:cxn modelId="{A188526B-0DA2-4093-B182-4872EE8AAC2B}" type="presParOf" srcId="{B7123418-55F0-4003-9E04-720EB2D69FFE}" destId="{5288C4A7-B55B-4015-B6C3-85E716F625E9}" srcOrd="1" destOrd="0" presId="urn:microsoft.com/office/officeart/2005/8/layout/bList2"/>
    <dgm:cxn modelId="{1D8703AB-A667-4EF2-B02A-27289033BFED}" type="presParOf" srcId="{B7123418-55F0-4003-9E04-720EB2D69FFE}" destId="{12DA0CE1-0602-4568-91EF-3762FCBE8622}" srcOrd="2" destOrd="0" presId="urn:microsoft.com/office/officeart/2005/8/layout/bList2"/>
    <dgm:cxn modelId="{E5711AD3-8C34-44DA-AB38-0D0B15CFB1E8}" type="presParOf" srcId="{B7123418-55F0-4003-9E04-720EB2D69FFE}" destId="{EBDFE422-5968-49ED-A592-C436E6555139}" srcOrd="3" destOrd="0" presId="urn:microsoft.com/office/officeart/2005/8/layout/b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C8C817-31CA-4A95-9EF4-D7C4D198BE80}" type="doc">
      <dgm:prSet loTypeId="urn:microsoft.com/office/officeart/2005/8/layout/b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0A8D356-8497-42B9-8DEB-19D60F843E34}">
      <dgm:prSet phldrT="[Текст]" custT="1"/>
      <dgm:spPr/>
      <dgm:t>
        <a:bodyPr/>
        <a:lstStyle/>
        <a:p>
          <a:r>
            <a:rPr lang="ru-RU" sz="4000" b="1" dirty="0" smtClean="0"/>
            <a:t>анапест</a:t>
          </a:r>
          <a:endParaRPr lang="ru-RU" sz="4000" b="1" dirty="0"/>
        </a:p>
      </dgm:t>
    </dgm:pt>
    <dgm:pt modelId="{7A9D15D4-FD4B-4689-8273-652E3782F56D}" type="parTrans" cxnId="{E29764EF-2E35-4E08-ACFB-20BB66818894}">
      <dgm:prSet/>
      <dgm:spPr/>
      <dgm:t>
        <a:bodyPr/>
        <a:lstStyle/>
        <a:p>
          <a:endParaRPr lang="ru-RU"/>
        </a:p>
      </dgm:t>
    </dgm:pt>
    <dgm:pt modelId="{68EE28EE-CD33-4C24-82FC-2CD63A96C191}" type="sibTrans" cxnId="{E29764EF-2E35-4E08-ACFB-20BB66818894}">
      <dgm:prSet/>
      <dgm:spPr/>
      <dgm:t>
        <a:bodyPr/>
        <a:lstStyle/>
        <a:p>
          <a:endParaRPr lang="ru-RU"/>
        </a:p>
      </dgm:t>
    </dgm:pt>
    <dgm:pt modelId="{B3383814-BBBF-4B64-BEE3-EABD9F245F97}">
      <dgm:prSet phldrT="[Текст]" custT="1"/>
      <dgm:spPr>
        <a:solidFill>
          <a:srgbClr val="8D6649">
            <a:alpha val="89804"/>
          </a:srgbClr>
        </a:solidFill>
      </dgm:spPr>
      <dgm:t>
        <a:bodyPr/>
        <a:lstStyle/>
        <a:p>
          <a:r>
            <a:rPr lang="ru-RU" sz="2400" b="1" dirty="0" smtClean="0"/>
            <a:t>У людей-то в дому – чистота, лепота…</a:t>
          </a:r>
          <a:endParaRPr lang="ru-RU" sz="2400" b="1" dirty="0"/>
        </a:p>
      </dgm:t>
    </dgm:pt>
    <dgm:pt modelId="{447765BE-2F72-44CC-89F5-45C1C4160757}" type="parTrans" cxnId="{B1627426-4D82-41C4-BB80-52B3DBC74521}">
      <dgm:prSet/>
      <dgm:spPr/>
      <dgm:t>
        <a:bodyPr/>
        <a:lstStyle/>
        <a:p>
          <a:endParaRPr lang="ru-RU"/>
        </a:p>
      </dgm:t>
    </dgm:pt>
    <dgm:pt modelId="{B1113725-2C4F-481C-80B3-7BD5DED56A14}" type="sibTrans" cxnId="{B1627426-4D82-41C4-BB80-52B3DBC74521}">
      <dgm:prSet/>
      <dgm:spPr/>
      <dgm:t>
        <a:bodyPr/>
        <a:lstStyle/>
        <a:p>
          <a:endParaRPr lang="ru-RU"/>
        </a:p>
      </dgm:t>
    </dgm:pt>
    <dgm:pt modelId="{6EE40497-9507-4BA8-92D2-5CD8DCF048E1}">
      <dgm:prSet phldrT="[Текст]" custT="1"/>
      <dgm:spPr/>
      <dgm:t>
        <a:bodyPr/>
        <a:lstStyle/>
        <a:p>
          <a:r>
            <a:rPr lang="ru-RU" sz="2800" b="1" dirty="0" smtClean="0"/>
            <a:t>ямб</a:t>
          </a:r>
          <a:endParaRPr lang="ru-RU" sz="2800" b="1" dirty="0"/>
        </a:p>
      </dgm:t>
    </dgm:pt>
    <dgm:pt modelId="{DB0B3B80-1045-4572-9A48-62E7E91584D2}" type="parTrans" cxnId="{FDFB36BC-0C59-4480-891C-E59BEABD0094}">
      <dgm:prSet/>
      <dgm:spPr/>
      <dgm:t>
        <a:bodyPr/>
        <a:lstStyle/>
        <a:p>
          <a:endParaRPr lang="ru-RU"/>
        </a:p>
      </dgm:t>
    </dgm:pt>
    <dgm:pt modelId="{E7F94E74-DD89-433A-8863-7A07FBB9247D}" type="sibTrans" cxnId="{FDFB36BC-0C59-4480-891C-E59BEABD0094}">
      <dgm:prSet/>
      <dgm:spPr/>
      <dgm:t>
        <a:bodyPr/>
        <a:lstStyle/>
        <a:p>
          <a:endParaRPr lang="ru-RU"/>
        </a:p>
      </dgm:t>
    </dgm:pt>
    <dgm:pt modelId="{C51C8E74-45B7-457A-B05E-1A962EA2B850}">
      <dgm:prSet phldrT="[Текст]" custT="1"/>
      <dgm:spPr>
        <a:solidFill>
          <a:srgbClr val="8D6649">
            <a:alpha val="90000"/>
          </a:srgbClr>
        </a:solidFill>
      </dgm:spPr>
      <dgm:t>
        <a:bodyPr/>
        <a:lstStyle/>
        <a:p>
          <a:r>
            <a:rPr lang="ru-RU" sz="2400" b="1" dirty="0" smtClean="0"/>
            <a:t>Люблю тебя, Петра творенье!..</a:t>
          </a:r>
          <a:endParaRPr lang="ru-RU" sz="2400" b="1" dirty="0"/>
        </a:p>
      </dgm:t>
    </dgm:pt>
    <dgm:pt modelId="{9A4F0E81-CCBF-4A5E-98CB-665351D6DB84}" type="parTrans" cxnId="{DA23F0AB-54C8-4932-A293-A13D2430AFDD}">
      <dgm:prSet/>
      <dgm:spPr/>
      <dgm:t>
        <a:bodyPr/>
        <a:lstStyle/>
        <a:p>
          <a:endParaRPr lang="ru-RU"/>
        </a:p>
      </dgm:t>
    </dgm:pt>
    <dgm:pt modelId="{36CE1E7C-5186-40FA-803E-1B166EF109F3}" type="sibTrans" cxnId="{DA23F0AB-54C8-4932-A293-A13D2430AFDD}">
      <dgm:prSet/>
      <dgm:spPr/>
      <dgm:t>
        <a:bodyPr/>
        <a:lstStyle/>
        <a:p>
          <a:endParaRPr lang="ru-RU"/>
        </a:p>
      </dgm:t>
    </dgm:pt>
    <dgm:pt modelId="{27BF4660-4470-4C06-BE9C-F864DB7E6005}" type="pres">
      <dgm:prSet presAssocID="{AFC8C817-31CA-4A95-9EF4-D7C4D198BE80}" presName="diagram" presStyleCnt="0">
        <dgm:presLayoutVars>
          <dgm:dir/>
          <dgm:animLvl val="lvl"/>
          <dgm:resizeHandles val="exact"/>
        </dgm:presLayoutVars>
      </dgm:prSet>
      <dgm:spPr/>
    </dgm:pt>
    <dgm:pt modelId="{8D00F40A-0655-4D16-AFDC-838B71E40E00}" type="pres">
      <dgm:prSet presAssocID="{00A8D356-8497-42B9-8DEB-19D60F843E34}" presName="compNode" presStyleCnt="0"/>
      <dgm:spPr/>
    </dgm:pt>
    <dgm:pt modelId="{CFB336C6-16A9-4EEE-A508-CC4AE1474FDB}" type="pres">
      <dgm:prSet presAssocID="{00A8D356-8497-42B9-8DEB-19D60F843E3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4C0CA-F7C3-4D92-879C-E17FB990A8CE}" type="pres">
      <dgm:prSet presAssocID="{00A8D356-8497-42B9-8DEB-19D60F843E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7B1E467-04A9-4038-996A-ADEE1667DD61}" type="pres">
      <dgm:prSet presAssocID="{00A8D356-8497-42B9-8DEB-19D60F843E34}" presName="parentRect" presStyleLbl="alignNode1" presStyleIdx="0" presStyleCnt="2"/>
      <dgm:spPr/>
    </dgm:pt>
    <dgm:pt modelId="{01FC37F8-7333-48A7-BE85-EAE16ACD6468}" type="pres">
      <dgm:prSet presAssocID="{00A8D356-8497-42B9-8DEB-19D60F843E34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DD89E2-51A2-482D-9A64-E31A08C7C702}" type="pres">
      <dgm:prSet presAssocID="{68EE28EE-CD33-4C24-82FC-2CD63A96C191}" presName="sibTrans" presStyleLbl="sibTrans2D1" presStyleIdx="0" presStyleCnt="0"/>
      <dgm:spPr/>
    </dgm:pt>
    <dgm:pt modelId="{B7123418-55F0-4003-9E04-720EB2D69FFE}" type="pres">
      <dgm:prSet presAssocID="{6EE40497-9507-4BA8-92D2-5CD8DCF048E1}" presName="compNode" presStyleCnt="0"/>
      <dgm:spPr/>
    </dgm:pt>
    <dgm:pt modelId="{C97F9E83-31D3-41DD-9994-23D7EE977B2A}" type="pres">
      <dgm:prSet presAssocID="{6EE40497-9507-4BA8-92D2-5CD8DCF048E1}" presName="childRect" presStyleLbl="bgAcc1" presStyleIdx="1" presStyleCnt="2">
        <dgm:presLayoutVars>
          <dgm:bulletEnabled val="1"/>
        </dgm:presLayoutVars>
      </dgm:prSet>
      <dgm:spPr/>
    </dgm:pt>
    <dgm:pt modelId="{5288C4A7-B55B-4015-B6C3-85E716F625E9}" type="pres">
      <dgm:prSet presAssocID="{6EE40497-9507-4BA8-92D2-5CD8DCF048E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DA0CE1-0602-4568-91EF-3762FCBE8622}" type="pres">
      <dgm:prSet presAssocID="{6EE40497-9507-4BA8-92D2-5CD8DCF048E1}" presName="parentRect" presStyleLbl="alignNode1" presStyleIdx="1" presStyleCnt="2"/>
      <dgm:spPr/>
    </dgm:pt>
    <dgm:pt modelId="{EBDFE422-5968-49ED-A592-C436E6555139}" type="pres">
      <dgm:prSet presAssocID="{6EE40497-9507-4BA8-92D2-5CD8DCF048E1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997A1C30-9600-443A-8735-796198DE7816}" type="presOf" srcId="{00A8D356-8497-42B9-8DEB-19D60F843E34}" destId="{67B1E467-04A9-4038-996A-ADEE1667DD61}" srcOrd="1" destOrd="0" presId="urn:microsoft.com/office/officeart/2005/8/layout/bList2"/>
    <dgm:cxn modelId="{9F33F779-D498-4652-B1A1-9F8E469FA937}" type="presOf" srcId="{6EE40497-9507-4BA8-92D2-5CD8DCF048E1}" destId="{5288C4A7-B55B-4015-B6C3-85E716F625E9}" srcOrd="0" destOrd="0" presId="urn:microsoft.com/office/officeart/2005/8/layout/bList2"/>
    <dgm:cxn modelId="{08559646-762B-469C-9ED7-0FAFD56C3D5F}" type="presOf" srcId="{68EE28EE-CD33-4C24-82FC-2CD63A96C191}" destId="{EBDD89E2-51A2-482D-9A64-E31A08C7C702}" srcOrd="0" destOrd="0" presId="urn:microsoft.com/office/officeart/2005/8/layout/bList2"/>
    <dgm:cxn modelId="{DA23F0AB-54C8-4932-A293-A13D2430AFDD}" srcId="{6EE40497-9507-4BA8-92D2-5CD8DCF048E1}" destId="{C51C8E74-45B7-457A-B05E-1A962EA2B850}" srcOrd="0" destOrd="0" parTransId="{9A4F0E81-CCBF-4A5E-98CB-665351D6DB84}" sibTransId="{36CE1E7C-5186-40FA-803E-1B166EF109F3}"/>
    <dgm:cxn modelId="{89412929-8350-4AED-B979-625E6B854B96}" type="presOf" srcId="{C51C8E74-45B7-457A-B05E-1A962EA2B850}" destId="{C97F9E83-31D3-41DD-9994-23D7EE977B2A}" srcOrd="0" destOrd="0" presId="urn:microsoft.com/office/officeart/2005/8/layout/bList2"/>
    <dgm:cxn modelId="{EA4DBA4C-9BA5-49C0-821B-7E856330AA18}" type="presOf" srcId="{AFC8C817-31CA-4A95-9EF4-D7C4D198BE80}" destId="{27BF4660-4470-4C06-BE9C-F864DB7E6005}" srcOrd="0" destOrd="0" presId="urn:microsoft.com/office/officeart/2005/8/layout/bList2"/>
    <dgm:cxn modelId="{FDFB36BC-0C59-4480-891C-E59BEABD0094}" srcId="{AFC8C817-31CA-4A95-9EF4-D7C4D198BE80}" destId="{6EE40497-9507-4BA8-92D2-5CD8DCF048E1}" srcOrd="1" destOrd="0" parTransId="{DB0B3B80-1045-4572-9A48-62E7E91584D2}" sibTransId="{E7F94E74-DD89-433A-8863-7A07FBB9247D}"/>
    <dgm:cxn modelId="{2ECF0BD0-CDA4-410C-B413-F3758251CFE5}" type="presOf" srcId="{B3383814-BBBF-4B64-BEE3-EABD9F245F97}" destId="{CFB336C6-16A9-4EEE-A508-CC4AE1474FDB}" srcOrd="0" destOrd="0" presId="urn:microsoft.com/office/officeart/2005/8/layout/bList2"/>
    <dgm:cxn modelId="{E5CAA5EC-7FE0-456B-8431-7B804742EE30}" type="presOf" srcId="{6EE40497-9507-4BA8-92D2-5CD8DCF048E1}" destId="{12DA0CE1-0602-4568-91EF-3762FCBE8622}" srcOrd="1" destOrd="0" presId="urn:microsoft.com/office/officeart/2005/8/layout/bList2"/>
    <dgm:cxn modelId="{38DF8E32-8A63-4765-BE10-D3F3F9F5CBB8}" type="presOf" srcId="{00A8D356-8497-42B9-8DEB-19D60F843E34}" destId="{6FF4C0CA-F7C3-4D92-879C-E17FB990A8CE}" srcOrd="0" destOrd="0" presId="urn:microsoft.com/office/officeart/2005/8/layout/bList2"/>
    <dgm:cxn modelId="{E29764EF-2E35-4E08-ACFB-20BB66818894}" srcId="{AFC8C817-31CA-4A95-9EF4-D7C4D198BE80}" destId="{00A8D356-8497-42B9-8DEB-19D60F843E34}" srcOrd="0" destOrd="0" parTransId="{7A9D15D4-FD4B-4689-8273-652E3782F56D}" sibTransId="{68EE28EE-CD33-4C24-82FC-2CD63A96C191}"/>
    <dgm:cxn modelId="{B1627426-4D82-41C4-BB80-52B3DBC74521}" srcId="{00A8D356-8497-42B9-8DEB-19D60F843E34}" destId="{B3383814-BBBF-4B64-BEE3-EABD9F245F97}" srcOrd="0" destOrd="0" parTransId="{447765BE-2F72-44CC-89F5-45C1C4160757}" sibTransId="{B1113725-2C4F-481C-80B3-7BD5DED56A14}"/>
    <dgm:cxn modelId="{A738CFB0-3B5E-44B8-8B13-A89BF1487EE2}" type="presParOf" srcId="{27BF4660-4470-4C06-BE9C-F864DB7E6005}" destId="{8D00F40A-0655-4D16-AFDC-838B71E40E00}" srcOrd="0" destOrd="0" presId="urn:microsoft.com/office/officeart/2005/8/layout/bList2"/>
    <dgm:cxn modelId="{DE48B280-F937-4AA8-9554-8CD12330D349}" type="presParOf" srcId="{8D00F40A-0655-4D16-AFDC-838B71E40E00}" destId="{CFB336C6-16A9-4EEE-A508-CC4AE1474FDB}" srcOrd="0" destOrd="0" presId="urn:microsoft.com/office/officeart/2005/8/layout/bList2"/>
    <dgm:cxn modelId="{A76F8103-6C2E-42DA-BDED-66F1B39986BB}" type="presParOf" srcId="{8D00F40A-0655-4D16-AFDC-838B71E40E00}" destId="{6FF4C0CA-F7C3-4D92-879C-E17FB990A8CE}" srcOrd="1" destOrd="0" presId="urn:microsoft.com/office/officeart/2005/8/layout/bList2"/>
    <dgm:cxn modelId="{7AB7186F-C360-4E03-95F4-6698EB2F3465}" type="presParOf" srcId="{8D00F40A-0655-4D16-AFDC-838B71E40E00}" destId="{67B1E467-04A9-4038-996A-ADEE1667DD61}" srcOrd="2" destOrd="0" presId="urn:microsoft.com/office/officeart/2005/8/layout/bList2"/>
    <dgm:cxn modelId="{1DD6114D-B76E-4F8E-AC44-57EB1BC3F61D}" type="presParOf" srcId="{8D00F40A-0655-4D16-AFDC-838B71E40E00}" destId="{01FC37F8-7333-48A7-BE85-EAE16ACD6468}" srcOrd="3" destOrd="0" presId="urn:microsoft.com/office/officeart/2005/8/layout/bList2"/>
    <dgm:cxn modelId="{E3C4201F-A7ED-4341-B607-191E9A334C5D}" type="presParOf" srcId="{27BF4660-4470-4C06-BE9C-F864DB7E6005}" destId="{EBDD89E2-51A2-482D-9A64-E31A08C7C702}" srcOrd="1" destOrd="0" presId="urn:microsoft.com/office/officeart/2005/8/layout/bList2"/>
    <dgm:cxn modelId="{B4875078-5FD7-4C98-8435-8A8E4E3EFC83}" type="presParOf" srcId="{27BF4660-4470-4C06-BE9C-F864DB7E6005}" destId="{B7123418-55F0-4003-9E04-720EB2D69FFE}" srcOrd="2" destOrd="0" presId="urn:microsoft.com/office/officeart/2005/8/layout/bList2"/>
    <dgm:cxn modelId="{1DB44C15-910C-4F72-B44E-E9C4A4EFD93F}" type="presParOf" srcId="{B7123418-55F0-4003-9E04-720EB2D69FFE}" destId="{C97F9E83-31D3-41DD-9994-23D7EE977B2A}" srcOrd="0" destOrd="0" presId="urn:microsoft.com/office/officeart/2005/8/layout/bList2"/>
    <dgm:cxn modelId="{9FFA4125-0892-49D5-900C-CF2C54EFC481}" type="presParOf" srcId="{B7123418-55F0-4003-9E04-720EB2D69FFE}" destId="{5288C4A7-B55B-4015-B6C3-85E716F625E9}" srcOrd="1" destOrd="0" presId="urn:microsoft.com/office/officeart/2005/8/layout/bList2"/>
    <dgm:cxn modelId="{BE59FF2F-3444-4803-BF05-BE3B86DA267B}" type="presParOf" srcId="{B7123418-55F0-4003-9E04-720EB2D69FFE}" destId="{12DA0CE1-0602-4568-91EF-3762FCBE8622}" srcOrd="2" destOrd="0" presId="urn:microsoft.com/office/officeart/2005/8/layout/bList2"/>
    <dgm:cxn modelId="{B8D2031F-DF5F-42E4-B8C5-AE1DC629E2BD}" type="presParOf" srcId="{B7123418-55F0-4003-9E04-720EB2D69FFE}" destId="{EBDFE422-5968-49ED-A592-C436E6555139}" srcOrd="3" destOrd="0" presId="urn:microsoft.com/office/officeart/2005/8/layout/b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FC8C817-31CA-4A95-9EF4-D7C4D198BE80}" type="doc">
      <dgm:prSet loTypeId="urn:microsoft.com/office/officeart/2005/8/layout/bList2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0A8D356-8497-42B9-8DEB-19D60F843E34}">
      <dgm:prSet phldrT="[Текст]" custT="1"/>
      <dgm:spPr/>
      <dgm:t>
        <a:bodyPr/>
        <a:lstStyle/>
        <a:p>
          <a:r>
            <a:rPr lang="ru-RU" sz="4000" b="1" dirty="0" smtClean="0"/>
            <a:t>хорей</a:t>
          </a:r>
          <a:endParaRPr lang="ru-RU" sz="4000" b="1" dirty="0"/>
        </a:p>
      </dgm:t>
    </dgm:pt>
    <dgm:pt modelId="{7A9D15D4-FD4B-4689-8273-652E3782F56D}" type="parTrans" cxnId="{E29764EF-2E35-4E08-ACFB-20BB66818894}">
      <dgm:prSet/>
      <dgm:spPr/>
      <dgm:t>
        <a:bodyPr/>
        <a:lstStyle/>
        <a:p>
          <a:endParaRPr lang="ru-RU"/>
        </a:p>
      </dgm:t>
    </dgm:pt>
    <dgm:pt modelId="{68EE28EE-CD33-4C24-82FC-2CD63A96C191}" type="sibTrans" cxnId="{E29764EF-2E35-4E08-ACFB-20BB66818894}">
      <dgm:prSet/>
      <dgm:spPr/>
      <dgm:t>
        <a:bodyPr/>
        <a:lstStyle/>
        <a:p>
          <a:endParaRPr lang="ru-RU"/>
        </a:p>
      </dgm:t>
    </dgm:pt>
    <dgm:pt modelId="{B3383814-BBBF-4B64-BEE3-EABD9F245F97}">
      <dgm:prSet phldrT="[Текст]" custT="1"/>
      <dgm:spPr>
        <a:solidFill>
          <a:srgbClr val="8D6649">
            <a:alpha val="89804"/>
          </a:srgbClr>
        </a:solidFill>
      </dgm:spPr>
      <dgm:t>
        <a:bodyPr/>
        <a:lstStyle/>
        <a:p>
          <a:r>
            <a:rPr lang="ru-RU" sz="2400" b="1" dirty="0" smtClean="0"/>
            <a:t>Вечер. Взморье. Вздохи ветра…</a:t>
          </a:r>
          <a:endParaRPr lang="ru-RU" sz="2400" b="1" dirty="0"/>
        </a:p>
      </dgm:t>
    </dgm:pt>
    <dgm:pt modelId="{447765BE-2F72-44CC-89F5-45C1C4160757}" type="parTrans" cxnId="{B1627426-4D82-41C4-BB80-52B3DBC74521}">
      <dgm:prSet/>
      <dgm:spPr/>
      <dgm:t>
        <a:bodyPr/>
        <a:lstStyle/>
        <a:p>
          <a:endParaRPr lang="ru-RU"/>
        </a:p>
      </dgm:t>
    </dgm:pt>
    <dgm:pt modelId="{B1113725-2C4F-481C-80B3-7BD5DED56A14}" type="sibTrans" cxnId="{B1627426-4D82-41C4-BB80-52B3DBC74521}">
      <dgm:prSet/>
      <dgm:spPr/>
      <dgm:t>
        <a:bodyPr/>
        <a:lstStyle/>
        <a:p>
          <a:endParaRPr lang="ru-RU"/>
        </a:p>
      </dgm:t>
    </dgm:pt>
    <dgm:pt modelId="{6EE40497-9507-4BA8-92D2-5CD8DCF048E1}">
      <dgm:prSet phldrT="[Текст]" custT="1"/>
      <dgm:spPr/>
      <dgm:t>
        <a:bodyPr/>
        <a:lstStyle/>
        <a:p>
          <a:r>
            <a:rPr lang="ru-RU" sz="2800" b="1" dirty="0" smtClean="0"/>
            <a:t>амфибрахий</a:t>
          </a:r>
          <a:endParaRPr lang="ru-RU" sz="2800" b="1" dirty="0"/>
        </a:p>
      </dgm:t>
    </dgm:pt>
    <dgm:pt modelId="{DB0B3B80-1045-4572-9A48-62E7E91584D2}" type="parTrans" cxnId="{FDFB36BC-0C59-4480-891C-E59BEABD0094}">
      <dgm:prSet/>
      <dgm:spPr/>
      <dgm:t>
        <a:bodyPr/>
        <a:lstStyle/>
        <a:p>
          <a:endParaRPr lang="ru-RU"/>
        </a:p>
      </dgm:t>
    </dgm:pt>
    <dgm:pt modelId="{E7F94E74-DD89-433A-8863-7A07FBB9247D}" type="sibTrans" cxnId="{FDFB36BC-0C59-4480-891C-E59BEABD0094}">
      <dgm:prSet/>
      <dgm:spPr/>
      <dgm:t>
        <a:bodyPr/>
        <a:lstStyle/>
        <a:p>
          <a:endParaRPr lang="ru-RU"/>
        </a:p>
      </dgm:t>
    </dgm:pt>
    <dgm:pt modelId="{C51C8E74-45B7-457A-B05E-1A962EA2B850}">
      <dgm:prSet phldrT="[Текст]" custT="1"/>
      <dgm:spPr>
        <a:solidFill>
          <a:srgbClr val="8D6649">
            <a:alpha val="90000"/>
          </a:srgbClr>
        </a:solidFill>
      </dgm:spPr>
      <dgm:t>
        <a:bodyPr/>
        <a:lstStyle/>
        <a:p>
          <a:r>
            <a:rPr lang="ru-RU" sz="2400" b="1" dirty="0" smtClean="0"/>
            <a:t>Лес стянут по горло петлёю пернатых…</a:t>
          </a:r>
          <a:endParaRPr lang="ru-RU" sz="2400" b="1" dirty="0"/>
        </a:p>
      </dgm:t>
    </dgm:pt>
    <dgm:pt modelId="{9A4F0E81-CCBF-4A5E-98CB-665351D6DB84}" type="parTrans" cxnId="{DA23F0AB-54C8-4932-A293-A13D2430AFDD}">
      <dgm:prSet/>
      <dgm:spPr/>
      <dgm:t>
        <a:bodyPr/>
        <a:lstStyle/>
        <a:p>
          <a:endParaRPr lang="ru-RU"/>
        </a:p>
      </dgm:t>
    </dgm:pt>
    <dgm:pt modelId="{36CE1E7C-5186-40FA-803E-1B166EF109F3}" type="sibTrans" cxnId="{DA23F0AB-54C8-4932-A293-A13D2430AFDD}">
      <dgm:prSet/>
      <dgm:spPr/>
      <dgm:t>
        <a:bodyPr/>
        <a:lstStyle/>
        <a:p>
          <a:endParaRPr lang="ru-RU"/>
        </a:p>
      </dgm:t>
    </dgm:pt>
    <dgm:pt modelId="{27BF4660-4470-4C06-BE9C-F864DB7E6005}" type="pres">
      <dgm:prSet presAssocID="{AFC8C817-31CA-4A95-9EF4-D7C4D198BE80}" presName="diagram" presStyleCnt="0">
        <dgm:presLayoutVars>
          <dgm:dir/>
          <dgm:animLvl val="lvl"/>
          <dgm:resizeHandles val="exact"/>
        </dgm:presLayoutVars>
      </dgm:prSet>
      <dgm:spPr/>
    </dgm:pt>
    <dgm:pt modelId="{8D00F40A-0655-4D16-AFDC-838B71E40E00}" type="pres">
      <dgm:prSet presAssocID="{00A8D356-8497-42B9-8DEB-19D60F843E34}" presName="compNode" presStyleCnt="0"/>
      <dgm:spPr/>
    </dgm:pt>
    <dgm:pt modelId="{CFB336C6-16A9-4EEE-A508-CC4AE1474FDB}" type="pres">
      <dgm:prSet presAssocID="{00A8D356-8497-42B9-8DEB-19D60F843E34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F4C0CA-F7C3-4D92-879C-E17FB990A8CE}" type="pres">
      <dgm:prSet presAssocID="{00A8D356-8497-42B9-8DEB-19D60F843E3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7B1E467-04A9-4038-996A-ADEE1667DD61}" type="pres">
      <dgm:prSet presAssocID="{00A8D356-8497-42B9-8DEB-19D60F843E34}" presName="parentRect" presStyleLbl="alignNode1" presStyleIdx="0" presStyleCnt="2"/>
      <dgm:spPr/>
    </dgm:pt>
    <dgm:pt modelId="{01FC37F8-7333-48A7-BE85-EAE16ACD6468}" type="pres">
      <dgm:prSet presAssocID="{00A8D356-8497-42B9-8DEB-19D60F843E34}" presName="adorn" presStyleLbl="fgAccFollowNod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DD89E2-51A2-482D-9A64-E31A08C7C702}" type="pres">
      <dgm:prSet presAssocID="{68EE28EE-CD33-4C24-82FC-2CD63A96C191}" presName="sibTrans" presStyleLbl="sibTrans2D1" presStyleIdx="0" presStyleCnt="0"/>
      <dgm:spPr/>
    </dgm:pt>
    <dgm:pt modelId="{B7123418-55F0-4003-9E04-720EB2D69FFE}" type="pres">
      <dgm:prSet presAssocID="{6EE40497-9507-4BA8-92D2-5CD8DCF048E1}" presName="compNode" presStyleCnt="0"/>
      <dgm:spPr/>
    </dgm:pt>
    <dgm:pt modelId="{C97F9E83-31D3-41DD-9994-23D7EE977B2A}" type="pres">
      <dgm:prSet presAssocID="{6EE40497-9507-4BA8-92D2-5CD8DCF048E1}" presName="childRect" presStyleLbl="bgAcc1" presStyleIdx="1" presStyleCnt="2">
        <dgm:presLayoutVars>
          <dgm:bulletEnabled val="1"/>
        </dgm:presLayoutVars>
      </dgm:prSet>
      <dgm:spPr/>
    </dgm:pt>
    <dgm:pt modelId="{5288C4A7-B55B-4015-B6C3-85E716F625E9}" type="pres">
      <dgm:prSet presAssocID="{6EE40497-9507-4BA8-92D2-5CD8DCF048E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2DA0CE1-0602-4568-91EF-3762FCBE8622}" type="pres">
      <dgm:prSet presAssocID="{6EE40497-9507-4BA8-92D2-5CD8DCF048E1}" presName="parentRect" presStyleLbl="alignNode1" presStyleIdx="1" presStyleCnt="2"/>
      <dgm:spPr/>
    </dgm:pt>
    <dgm:pt modelId="{EBDFE422-5968-49ED-A592-C436E6555139}" type="pres">
      <dgm:prSet presAssocID="{6EE40497-9507-4BA8-92D2-5CD8DCF048E1}" presName="adorn" presStyleLbl="fgAccFollowNod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71AADE9E-AC09-416F-B691-F787E1C22FD2}" type="presOf" srcId="{6EE40497-9507-4BA8-92D2-5CD8DCF048E1}" destId="{5288C4A7-B55B-4015-B6C3-85E716F625E9}" srcOrd="0" destOrd="0" presId="urn:microsoft.com/office/officeart/2005/8/layout/bList2"/>
    <dgm:cxn modelId="{45493AA2-DDE3-4C3E-8E18-6853CDFB041D}" type="presOf" srcId="{C51C8E74-45B7-457A-B05E-1A962EA2B850}" destId="{C97F9E83-31D3-41DD-9994-23D7EE977B2A}" srcOrd="0" destOrd="0" presId="urn:microsoft.com/office/officeart/2005/8/layout/bList2"/>
    <dgm:cxn modelId="{66DAFC7B-B3C0-4407-B099-36E6F09C704E}" type="presOf" srcId="{00A8D356-8497-42B9-8DEB-19D60F843E34}" destId="{67B1E467-04A9-4038-996A-ADEE1667DD61}" srcOrd="1" destOrd="0" presId="urn:microsoft.com/office/officeart/2005/8/layout/bList2"/>
    <dgm:cxn modelId="{DA23F0AB-54C8-4932-A293-A13D2430AFDD}" srcId="{6EE40497-9507-4BA8-92D2-5CD8DCF048E1}" destId="{C51C8E74-45B7-457A-B05E-1A962EA2B850}" srcOrd="0" destOrd="0" parTransId="{9A4F0E81-CCBF-4A5E-98CB-665351D6DB84}" sibTransId="{36CE1E7C-5186-40FA-803E-1B166EF109F3}"/>
    <dgm:cxn modelId="{FDFB36BC-0C59-4480-891C-E59BEABD0094}" srcId="{AFC8C817-31CA-4A95-9EF4-D7C4D198BE80}" destId="{6EE40497-9507-4BA8-92D2-5CD8DCF048E1}" srcOrd="1" destOrd="0" parTransId="{DB0B3B80-1045-4572-9A48-62E7E91584D2}" sibTransId="{E7F94E74-DD89-433A-8863-7A07FBB9247D}"/>
    <dgm:cxn modelId="{0C846485-6D70-43C6-BB93-0F819354F87D}" type="presOf" srcId="{68EE28EE-CD33-4C24-82FC-2CD63A96C191}" destId="{EBDD89E2-51A2-482D-9A64-E31A08C7C702}" srcOrd="0" destOrd="0" presId="urn:microsoft.com/office/officeart/2005/8/layout/bList2"/>
    <dgm:cxn modelId="{F4C19CD6-CBB9-43E2-86CB-E5323C74549C}" type="presOf" srcId="{B3383814-BBBF-4B64-BEE3-EABD9F245F97}" destId="{CFB336C6-16A9-4EEE-A508-CC4AE1474FDB}" srcOrd="0" destOrd="0" presId="urn:microsoft.com/office/officeart/2005/8/layout/bList2"/>
    <dgm:cxn modelId="{F03F89EF-DFF7-4E80-9B67-A12EB873052A}" type="presOf" srcId="{AFC8C817-31CA-4A95-9EF4-D7C4D198BE80}" destId="{27BF4660-4470-4C06-BE9C-F864DB7E6005}" srcOrd="0" destOrd="0" presId="urn:microsoft.com/office/officeart/2005/8/layout/bList2"/>
    <dgm:cxn modelId="{E29764EF-2E35-4E08-ACFB-20BB66818894}" srcId="{AFC8C817-31CA-4A95-9EF4-D7C4D198BE80}" destId="{00A8D356-8497-42B9-8DEB-19D60F843E34}" srcOrd="0" destOrd="0" parTransId="{7A9D15D4-FD4B-4689-8273-652E3782F56D}" sibTransId="{68EE28EE-CD33-4C24-82FC-2CD63A96C191}"/>
    <dgm:cxn modelId="{85D324C2-55D8-4F3D-9604-8C4FFFC7851C}" type="presOf" srcId="{00A8D356-8497-42B9-8DEB-19D60F843E34}" destId="{6FF4C0CA-F7C3-4D92-879C-E17FB990A8CE}" srcOrd="0" destOrd="0" presId="urn:microsoft.com/office/officeart/2005/8/layout/bList2"/>
    <dgm:cxn modelId="{B1627426-4D82-41C4-BB80-52B3DBC74521}" srcId="{00A8D356-8497-42B9-8DEB-19D60F843E34}" destId="{B3383814-BBBF-4B64-BEE3-EABD9F245F97}" srcOrd="0" destOrd="0" parTransId="{447765BE-2F72-44CC-89F5-45C1C4160757}" sibTransId="{B1113725-2C4F-481C-80B3-7BD5DED56A14}"/>
    <dgm:cxn modelId="{628A5820-DE1F-45BF-B6F8-05E95D3855DF}" type="presOf" srcId="{6EE40497-9507-4BA8-92D2-5CD8DCF048E1}" destId="{12DA0CE1-0602-4568-91EF-3762FCBE8622}" srcOrd="1" destOrd="0" presId="urn:microsoft.com/office/officeart/2005/8/layout/bList2"/>
    <dgm:cxn modelId="{3E143157-AAB6-4F65-A105-497793565283}" type="presParOf" srcId="{27BF4660-4470-4C06-BE9C-F864DB7E6005}" destId="{8D00F40A-0655-4D16-AFDC-838B71E40E00}" srcOrd="0" destOrd="0" presId="urn:microsoft.com/office/officeart/2005/8/layout/bList2"/>
    <dgm:cxn modelId="{5D70460E-005F-4E73-A344-BF871A3C5C0E}" type="presParOf" srcId="{8D00F40A-0655-4D16-AFDC-838B71E40E00}" destId="{CFB336C6-16A9-4EEE-A508-CC4AE1474FDB}" srcOrd="0" destOrd="0" presId="urn:microsoft.com/office/officeart/2005/8/layout/bList2"/>
    <dgm:cxn modelId="{FA86B2F3-C73A-4490-BE72-6362543E82EC}" type="presParOf" srcId="{8D00F40A-0655-4D16-AFDC-838B71E40E00}" destId="{6FF4C0CA-F7C3-4D92-879C-E17FB990A8CE}" srcOrd="1" destOrd="0" presId="urn:microsoft.com/office/officeart/2005/8/layout/bList2"/>
    <dgm:cxn modelId="{0C857FB9-901D-4524-8C14-EC0FBD9A6880}" type="presParOf" srcId="{8D00F40A-0655-4D16-AFDC-838B71E40E00}" destId="{67B1E467-04A9-4038-996A-ADEE1667DD61}" srcOrd="2" destOrd="0" presId="urn:microsoft.com/office/officeart/2005/8/layout/bList2"/>
    <dgm:cxn modelId="{26EECC2C-B466-4A1D-9EFD-C06BE02831B6}" type="presParOf" srcId="{8D00F40A-0655-4D16-AFDC-838B71E40E00}" destId="{01FC37F8-7333-48A7-BE85-EAE16ACD6468}" srcOrd="3" destOrd="0" presId="urn:microsoft.com/office/officeart/2005/8/layout/bList2"/>
    <dgm:cxn modelId="{33C2D3EF-462A-4544-8C74-165A689473BC}" type="presParOf" srcId="{27BF4660-4470-4C06-BE9C-F864DB7E6005}" destId="{EBDD89E2-51A2-482D-9A64-E31A08C7C702}" srcOrd="1" destOrd="0" presId="urn:microsoft.com/office/officeart/2005/8/layout/bList2"/>
    <dgm:cxn modelId="{F478CB0D-A79B-4E22-B53B-779E09303AB5}" type="presParOf" srcId="{27BF4660-4470-4C06-BE9C-F864DB7E6005}" destId="{B7123418-55F0-4003-9E04-720EB2D69FFE}" srcOrd="2" destOrd="0" presId="urn:microsoft.com/office/officeart/2005/8/layout/bList2"/>
    <dgm:cxn modelId="{3915411F-E429-4D7A-A136-F7A5B59F88EB}" type="presParOf" srcId="{B7123418-55F0-4003-9E04-720EB2D69FFE}" destId="{C97F9E83-31D3-41DD-9994-23D7EE977B2A}" srcOrd="0" destOrd="0" presId="urn:microsoft.com/office/officeart/2005/8/layout/bList2"/>
    <dgm:cxn modelId="{9F354ACA-840F-48DD-A149-905D70FD9948}" type="presParOf" srcId="{B7123418-55F0-4003-9E04-720EB2D69FFE}" destId="{5288C4A7-B55B-4015-B6C3-85E716F625E9}" srcOrd="1" destOrd="0" presId="urn:microsoft.com/office/officeart/2005/8/layout/bList2"/>
    <dgm:cxn modelId="{309E4EEC-2D22-489F-BB7A-2F351D8B0C0D}" type="presParOf" srcId="{B7123418-55F0-4003-9E04-720EB2D69FFE}" destId="{12DA0CE1-0602-4568-91EF-3762FCBE8622}" srcOrd="2" destOrd="0" presId="urn:microsoft.com/office/officeart/2005/8/layout/bList2"/>
    <dgm:cxn modelId="{17C06E23-4941-4415-942F-95942ACA5F64}" type="presParOf" srcId="{B7123418-55F0-4003-9E04-720EB2D69FFE}" destId="{EBDFE422-5968-49ED-A592-C436E6555139}" srcOrd="3" destOrd="0" presId="urn:microsoft.com/office/officeart/2005/8/layout/b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bot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16513"/>
            <a:ext cx="9144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t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onsult_bk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286000"/>
            <a:ext cx="7391400" cy="33528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C100F-A43D-4879-9728-594480CE4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4190-0200-4CB1-8770-4A48BCB39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E619F-F998-45B2-B00C-40100053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8A816-407C-44E6-9CE9-BA2F42330D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13C89-16BF-4D0F-9B5D-7966EC781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DCB31-7822-46B8-9099-B679CAF290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A30A-68C4-42D1-9EF6-3A091DC6F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99C0B-6EED-4199-879E-0F9CF1593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0C297-4353-40B4-9DE6-8EDE02854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7AD43-2938-4533-AA3A-35A869D14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AED59-E2B1-4C55-8D77-8EC7B6752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B0560-717A-4169-99CD-C00314DB2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882446-9110-4D86-93C6-99470D9FBF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2062A-4A10-4F0B-888F-14D46D3D2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6F2DD-BAAB-4DD0-B8CE-589367B4F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04FF1-0DE8-4524-B35A-FC4B35A5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E5F69-68D4-4D5A-9780-8FD9A7F3E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CBCE-0965-4D31-BE72-34183C92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1D5A8-DEEF-4CA3-AF8C-D4EDBD993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3DBF5-D7C3-4925-8E65-1303AEF3F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1903h10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02200"/>
            <a:ext cx="91440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457200"/>
            <a:ext cx="8229600" cy="2133600"/>
          </a:xfrm>
        </p:spPr>
        <p:txBody>
          <a:bodyPr/>
          <a:lstStyle>
            <a:lvl1pPr>
              <a:defRPr sz="5400" b="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895600"/>
            <a:ext cx="8229600" cy="1752600"/>
          </a:xfrm>
        </p:spPr>
        <p:txBody>
          <a:bodyPr/>
          <a:lstStyle>
            <a:lvl1pPr marL="0" indent="0" algn="ctr">
              <a:buFontTx/>
              <a:buNone/>
              <a:defRPr sz="3600" b="1" i="1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6ED40-DEA5-4CAD-8C4B-C55EC2ADE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DDDAE-D076-4E46-A433-38A13F881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B53D1-6507-4580-849B-076CC2DA5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D4CE-29ED-4185-8EE1-75130910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F7FFB-CB18-4ADC-AD2C-E3CFAFC6A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476C2-4BF9-4BA4-97B2-9FC921F6C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33992-E4AF-4B0D-A69B-D828EC094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3034C-2948-4598-B5D7-DA90EFA83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6D6D3-17AB-43F2-BA87-436561D6F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5CECA-D55A-4A1C-B750-7A297F031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134A-11A8-43A9-8BF7-FA5FF7532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A005F-09A8-4B36-8F18-061CA4D9C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05652-8904-4B5F-9F4B-49149F3B6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4D60-079E-434F-8236-89F4D1B58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7502F-EA1C-4F13-ACAE-830B742CC818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01C6-828A-406E-8271-9F1544D84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727F-A0A2-4D4A-A983-64533414586C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A2706-25E2-4A12-80DC-4B33CAB4D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64C15-30ED-4F7F-8D66-38195D490D02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E84EA-69CD-432A-97A4-501927C3E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04C62-CD76-4E6B-B7AC-259F265DD619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4790-DC32-4238-BB4F-7867A7EF5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E5076-7A2C-47E6-97D0-2067309140A8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8152A-7CDE-4365-B932-A767E830A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8A46-83B8-4CA2-8C85-E8262E3CA630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DF37F-AFEB-4544-B237-E77F933C8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6652-B6AB-4A42-B72B-CE454980CE58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4FAAE-40B1-4A25-A130-89BDDB5C4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82B6-2923-421B-8C81-29C6CE1EA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E46CD-C836-4461-ACDB-3F549EC7365E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24C70-64CC-4E2C-AC7F-F32F4CC6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52C8A-A89B-4D96-97AC-DB7691D2EE51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7F22-A25F-4678-AE31-5262A4C64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DF3FD-6EA9-4D19-B20B-0E9BF10CEF5D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E71-B379-455E-93B1-07558982C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9168B-94D6-440D-AD64-90A74988F6C9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0E31-392F-4CCD-9B75-522E36500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A58EB-C14C-47B3-BF15-7C87D7CCD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FBDE4-6562-47CB-8812-F123B695E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571D-E9E3-4323-BFCF-6725E636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82F47-20EE-4568-90A7-1EF47DDFB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7F263-C0F5-4F05-A4B7-BC33500C2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BE78-0F50-4DEA-B89D-91026B6B6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715B-2971-4D00-83ED-DADF35A0E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2BF05-7697-4C5C-8FE5-7A3A040A2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461F8-2790-4FA9-BAED-1B4491325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46EFB-8E5C-41CD-B277-CDB08692C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D464-6F4D-4A12-81B4-9888378B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5631-5338-4369-8B81-8C4228A73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72CF-1873-4046-AC6E-F11FAB148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BCDCF-0AC9-421D-B1AB-9B67498A6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4775-65A0-4C9F-8B6C-683CBEEE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05A9F-3D1A-4169-A662-00628D14A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8F4130-8DA0-46C9-8FDE-26023B15E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8B70-925E-426F-A332-C4DE0A21A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DD39B-AFC3-4E8E-A0F3-8A39E79B19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2489E-34AB-466A-BF2E-4684BBE70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6977-5E47-44BA-917F-3BD6DB334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887F2-D7E1-42F3-ABED-E4FB26126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DBF16-CEB9-4FC3-906A-71AE9BFED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6515C-A782-4D2D-B2BE-6CEECB224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4BA22-77DA-4241-8A72-AD81ADEA0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364A-6C81-45B2-BB36-5BDB61103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14878-C659-4AD8-863F-2ACD82308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D1F60-311A-4616-AFA8-F02D76C1F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E81-871E-41B5-B286-51B8EA639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CB39A-AAB4-464C-82B0-45621D0CF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EE90E-2B2A-486C-B1E0-FCD8F9FC0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3736C-2147-4957-9BD7-47AE63663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A9D2E-2824-4139-8C27-6E581F716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BCCA-B892-4299-B653-10BEBCB62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63C8D-D926-4AEE-9ED7-847F97A2E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3C03B-D62E-4CEB-A844-2E56FFA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71BE3-13BD-48CC-8923-D7429EB4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730C2-23B6-43E2-AB0B-FC039BF17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03E93-FE21-4F72-841C-12DF67088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A754-0929-4A39-88BB-B4E1398A7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69E10-EAB9-4ACC-96BD-B5CAA81E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D0C26-3B2A-4ACB-A088-2B21FDD4D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D806F-C8D1-49E2-A783-6454AC541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18A06-3263-441F-BFD6-4EDB2F732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8FBDE-17F0-422E-8D25-A60C2D93D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259D6-163A-4389-96D9-B52D2D05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FAF1A-1464-45E4-8882-78D4A8D1D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DC54-C6F2-4A9C-B224-92513719B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29C2E-2C93-4B95-9845-252AB347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BF931-ABAD-47F8-993A-6D8156CE4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0A5A-14A3-4276-9EC4-293D8B325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B393-8B16-4682-B8F5-4F5B01F33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719C8-D598-4060-9A15-FF3450DC8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922A8-F8D1-4F30-AF1F-F7D078FD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2BCE6-D060-4223-ABC3-E47ACB035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25461-8197-45A3-99F0-C8AA5BD978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639DB-14F9-4DEF-9728-2E8FAA8AF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4BFB-8096-45CF-9926-0FDFAF7F2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DD874-DE5A-429D-B9B6-4F87F5E8B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B4267-84FA-4336-9BD1-120A05683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2CA9D-3C2B-49B4-96D1-A3764B7E02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AF1A7-3889-413B-AAFF-A3AA7312A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CA90-0E8E-48A6-9925-07DF0D21E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28949-2E5E-40C0-B52D-AD0DC981F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D1442-BD93-427F-8D52-D912C2B6E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22503-7C49-4272-A54A-0E39C7EF2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8DA54-CFC7-47C3-BA30-EADA0A2E4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CD55A-D52D-4DCC-9903-88A588879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10ACE-F5C6-4EC3-838D-7D2A28F4B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AFF345-8D3D-46EC-B6CB-C3E80EA31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99130-F046-4D18-9262-2F934D86D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9166F-1CE7-4821-964E-FCB28E723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788F-EB09-40A7-A3B0-DFFFC61FB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C6F5C-299F-4FDE-8800-C7C033574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EFFB-0784-4D74-8DA8-7618BA0A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B4FB7-C2B5-484D-BA66-268EFB622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20B8-36E2-4913-A0FC-7F79D4D9C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B6A24-7E96-4303-B0B9-65566BD02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B3466-3135-4AD4-AF89-A32BF6EC96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3E547-14AF-4925-B1BE-5B3A77B8D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055A8-8A6B-42B0-B001-F140E196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97275-6308-4D7D-8590-9297B5F95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DD01F-8CC7-4D2C-B45A-FB1A71F73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983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983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CFE7-6D71-4689-BF7A-8C7596200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C4AB8-81DE-4B5D-B116-28E7ACF45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360BB-0E20-4CB1-94D3-1456C984E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E305-FF5A-4CF1-8FFC-115AC6F7C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567D0-126E-40D9-A256-4D5F43A15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BAD6-12C3-4249-97E8-285E7A8AF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38C12-1038-47A7-8C6C-5FA5FE4F6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8B59-040E-42AE-975E-B2C555176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7FD1A-E8E0-44F4-B6CB-1DA52159A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214E2-D1E3-4DF1-91ED-395174620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6B8D6-C265-4FD5-846F-07DA706C4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50631" y="692150"/>
            <a:ext cx="1594338" cy="5329238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FFFF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ja-JP" noProof="0" smtClean="0"/>
              <a:t>Образец заголовка</a:t>
            </a:r>
            <a:endParaRPr lang="en-US" altLang="ja-JP" noProof="0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09546" y="2852738"/>
            <a:ext cx="5517174" cy="3168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altLang="ja-JP" noProof="0" smtClean="0"/>
              <a:t>Образец подзаголовка</a:t>
            </a:r>
            <a:endParaRPr lang="en-US" altLang="ja-JP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84175" y="6245225"/>
            <a:ext cx="2133600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6896F-9F73-4414-AB30-C71495A959A0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3238" y="6245225"/>
            <a:ext cx="3522662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29475" y="6245225"/>
            <a:ext cx="1662113" cy="476250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E5B97-F738-433A-94C4-CD6052226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D859D-421D-4AE7-B396-1D41903EF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53CF4-6CCF-4C16-942C-3FC164748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73D1-89EC-4489-8CCD-E6ECAD85817C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C460F-12B2-4E40-A24D-7BE7AC11D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86035-1A60-48D0-85A9-248C84BBBAE1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EB572-69F9-4C80-A0FA-72928BF4A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581E21-24DE-4B53-9DDE-9F6F4D5F65BA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2BC91-4037-4399-A754-BEA5B2AC3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6B054-9372-4548-A107-6E29BE45CFD9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B39CB-7DC0-4700-8E7D-5DADB0A47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DAF64-A134-4F90-BCDB-2B9CB56D4C5A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307EE-DDA1-4988-897F-DED10E51E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637D-8525-4D60-ACBE-8F4414A1BB8F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1F07-6313-41C8-B8FE-280C0947C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7115-8D4E-40E1-A4A1-40AE4E0403B4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2FFED-39CE-4692-8FCF-7AA01E46C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B000D-D4A6-4780-89D6-BAD390D839E2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E601-C0AA-4272-80A1-B5FC9D733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88C59-C17F-4C1C-9D7A-1A2838298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0C779-2630-4992-B047-16F93900F042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C5A6A-3A1F-4EDD-8A60-FE9D615D6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2AF56-289A-4AFA-B5F3-927DC0E5AC51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0B68B-106D-4E79-8846-8550EDA04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430C9-8D68-4968-B344-579606D70E6A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5D5F-6B8C-4FA7-B1D4-66BE43D69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31473-7C73-41FF-8C46-7F994BA7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E0F0-4DD1-424D-8B10-44D679223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3F007-0876-4835-B4C8-85199776C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49078-6606-4FD5-9D14-919C6FBFDD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55FB-C606-4859-AED1-CF6CB3377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E0D83-B1F3-4434-9CDF-FABD765CA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5539A-45C4-4F79-9A24-311D92B47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B9D3C-6B3F-4BE3-A9D4-E41FA020B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46E5-9FAF-435A-A275-77CD116D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2368A-CEA6-4F87-99E9-33A7F0552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AFBC9-0284-4094-86A6-5436AA9D3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00C3-3AD5-4CCD-9A71-CCF26D995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BD4AE-E1D8-4FD4-BDBD-CDC4C5656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7861E-C409-40E9-AD0D-1136689E6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6CDE4-7FD6-47C5-9B53-FCCE59822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F908B-80E6-47DE-9A20-3A2B9217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0B5DC-92C5-4FC2-B3DA-3F90CFD7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32312-2ADF-48F7-AE0C-7EFC97B55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42897" y="1412875"/>
            <a:ext cx="2687515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71089" y="1412875"/>
            <a:ext cx="268898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E5621-BEF3-4720-B6B5-33625AB25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9323A-167F-4EAF-9FE6-E4098BA5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D057E-BC6C-43E2-831E-08C9D17E2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68925-9651-416E-A35E-2EA7E0C298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D8F85-6987-42D0-B3DA-907A3ABE0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670BB-28A2-4340-B4DA-F352E33F0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265E3-B82A-4BF2-8181-658BC6298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A3550-B23F-43CD-A571-F828C9BEE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63BAF-3CD8-4E5F-8081-1B04F4D63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06D5-CB56-4659-88F6-E584B724F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25BD5-83A4-4A7C-BC45-EDE443676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9BB98-13A7-463B-BF05-81A1B030D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E722C-09A7-4BB1-A0CA-5C45E226C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7764-DB6C-4606-B039-8A1F663D6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42FE5-D5E1-4BE4-B23F-88C7B9BE0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1D74A-3483-42BC-BF49-371CDC7A5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B9FC1-6CE2-4D72-BCB6-DAAB8316D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79D7-71BB-4802-A8FC-5ECE372F4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C585C-62C0-4288-AE23-B5B692925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9904-73E9-46B6-8D78-8E81FF7E9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216BD-3D67-4387-9AA9-D92D13DC2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F2982-2D22-49C6-B348-5C31AD68A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A4AED-8E0E-418C-9334-402DD42D8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7DD29-A039-41BB-B0BD-E64B60A7E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9C462-86A5-4B8A-952E-E17A0D1CAE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1528C-4D92-4268-9C99-0DAA49A15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A8089-C98D-4BC7-B303-129DD8E8B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D9EC4-7614-4BA7-A855-BB8F9DB1FD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389D-6C62-4BA7-B534-F23C66D8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A49F-59C3-4679-B49C-661098F6D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3CC3-2A4A-4057-9659-D70E2415C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B330-929F-441C-A8C2-2EDC4AEB1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B244-7074-409D-8EED-2692C3546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2EF3D-1CE2-4094-A17F-E75D1000C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71EE5-65E8-4747-B124-958D661D5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B472C-F990-44E7-9AF8-F13180737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F9A11-71DB-4A1E-91E0-5F1FE2F2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6C49D-78D0-4827-B14F-7A36AC546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6D2D-2919-40D6-B3E7-76BD20DFA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03D94-C891-4CDB-87F1-5D55502E0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AA102-7FF1-44C4-B7AA-0E2006A6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850D-7AFF-4F0F-A931-2B649F60D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8BEA7-1B06-4C8F-8EAA-D6AE70C48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239B9-4582-4E30-B2B1-49851967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50086-D44A-4A59-8153-7B75DF690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73BBE-A77A-45DD-AF67-2DFC01F20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EF8D3-DB1D-4CCB-9057-3D506FE3E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D0DB-D149-4166-AA14-0CD89A9E8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A84F3-51A5-4EDF-893E-AF4C66C74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A502A-1418-4121-8D0D-D8B4B29B9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89FD-A444-4395-9274-DAE954D3F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D1126-584C-48F1-A544-0DAF07ECB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229F-767F-47E0-BACD-D33EB1CC8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76E9-6A06-41C1-98D7-599141391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59405-F30E-47A9-9627-FC8106029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53C84-C2E6-46BE-A77A-7C83833F0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073F5-2FF6-414F-8A1E-54A2837E8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A42C8-C5A7-4C07-82CD-902B5E6B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2AEF-D1B7-4ACE-AE69-52E7F3AB2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24B9-88BC-4848-86FE-09830E62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5AA08-C9FD-45F9-8AAA-B10BBDEC2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20CD6-5AD3-4A0F-9014-9CF1409E8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7E3A-C269-41D5-8233-633685644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4F55C-CC6E-4B90-B345-E2FEAC17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665C-2D0A-4176-8B18-E13CBB0B0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C3A76-1DE5-4C97-B677-FBEF3890C3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95EA5-0E5A-4B8B-90FA-938DAA071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75B8C-174B-4D7A-B40F-3355A8478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3D4E7-6AD4-4330-B6EC-00D5273D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185D8-896A-4090-B285-081069BF8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72A3-0C97-46EF-A89E-A4F310506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818D6-7F8A-440F-8068-6A24AE1A0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7AE6D-A356-4CD3-85DC-181527D2C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237F9-2090-499A-9753-6E65261C9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A4344-4364-492A-8FB4-E1211E6C1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9457E-432D-46FC-9652-EF3DF27E7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A26C9-97A9-4B1B-A621-FD773752E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33443" y="549275"/>
            <a:ext cx="2026626" cy="55768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50631" y="549275"/>
            <a:ext cx="5942135" cy="5576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921FE-B703-422F-A479-70FA18FFA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6143F-0319-4CC7-B0F6-D13829C40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F74D-8904-47A0-97CE-2AE24A775F4F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6E454-C35C-4B58-BB4D-6BA247E77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273BC-91B4-4CCA-A7C8-121FD6567EF4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9155-188C-4698-889C-7FE78DAF9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57F08-519F-4FBF-81F0-01F3DA90CDE7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E5133-49B8-4D45-AAF4-F77EA4742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BC2E2-F1DE-4E44-8FCB-1EDDE7D3F0A6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C1EAF-8F08-44F7-97E7-69CF9B1DE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2699B-D875-4A55-B5D0-C9C532356064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E6746-0ADC-4457-B1F7-132CBC8B7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290C5-249B-4185-80E5-9AC337376E41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D6632-69C8-45A1-9EE5-9CBB1D5A8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56DC0-FB19-4052-AFC3-D035E1899FC9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D865F-B10B-4789-81D9-7B29F00450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6EB94-4525-402F-9E20-85FD121E074F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7734A-4D45-4899-8306-31EB8E6AB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7F92D-B23B-43FD-965D-5EA7384D3791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5E835-A418-442B-A449-9E232D7B9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3E7731-03D1-403B-80EC-1D7EB29C60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D6F85-2B46-495B-A53F-49D8866677BE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9572-3E20-4BBC-BF41-F1BBF59CDA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4DE8D-B6C5-4A59-984C-513795FE0110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F790B-8491-4DD3-BE74-3DED050844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877CB-EF14-44FE-BFBE-1F7CE98AC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8944-2351-49E6-80E0-481A35DE6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CF525-E440-4DD7-9FBA-FCC58403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7381-1EFE-4727-930D-F32E053E6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04F0E-F607-4642-A025-84D7AE204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A0C1-22C2-458B-9B39-E155223E1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ADD78-CCB5-49D8-8271-1B2800E60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AD4BB-2812-421B-9CCD-A91D1E7EB7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3134A-11A8-43A9-8BF7-FA5FF7532E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69EBA-4D21-42FC-8563-BED4DECF5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492-2530-4E08-8E77-E580EF1210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7D6E5-F7C4-4C9D-B4EF-0CA300BFF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7434B-B063-4B31-9365-AF192FC78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E5C3F-5CF6-42CC-9BF5-465D16B8D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BFB1C-1345-4B8A-BC17-4E16D300C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D407B-61A4-4016-A3FE-948C04E45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7D322-2F22-42D2-812B-D4BB1ED4A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F613-A102-43D8-9BAA-EF9756D9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11DD5-AFBD-4B40-9D39-2F94CC10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D82B6-2923-421B-8C81-29C6CE1EA3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4AA3C-0BD7-46E6-857C-216993CA8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A1C4-C8CD-48B1-AB83-1D38DE8F2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626F8-AFE4-4B73-BC83-204CD0E5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71CF-9EFF-4E38-8B7B-6AE3FF333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B654-1F19-45C3-BD42-0F85EF87C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1F733-4951-4A0F-908C-6E888ACD5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F3B8D-E0AC-401F-A631-4211995B3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DB5D3-A8E8-4A58-B6C2-89ED387DC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59D2-7703-46B2-BAE7-E7B79D8F4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71FF0-A03C-4048-98C6-5AA59D545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E715B-2971-4D00-83ED-DADF35A0E1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525FF-E072-44F4-AC92-A630A8C96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30D8-7BF3-470E-8B96-FFD920E7F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BF73-DA53-4BC6-8ED0-B98BDE78B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0638C-6C7B-4A0C-A8CE-3E7A821A9A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980E-27DA-4EDC-A1D4-FAF7FFA3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DA9B9-0886-4457-AF33-FB00D091D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01791-E15B-4384-BEE8-40DDD8ADF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3573-30E1-437F-9A27-BD1D09FDC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BC82-4E65-4BC3-9FFD-741CCD6D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183FC-F839-4D58-BFB9-ABF4DC288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88B70-925E-426F-A332-C4DE0A21A6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B32A9-0C10-43F4-8B61-004562DCB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854D7-A496-4F21-90F7-253A470D3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6EEBB-0A2F-4CF8-AB23-A1C672C5C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B63F-7824-49EE-A37F-242C9505F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8EC75-E279-4A86-93FB-B29ADA08C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B1C6A-4D16-46C6-AE80-38A56F688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CB0B3-B0BE-437A-9DA7-B1EBE3E5B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CB538-101E-4C1B-B8ED-244969114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EA75C-C8C1-450D-A421-5EF73E347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04307-26CB-4268-9B76-1DC6B2F24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1EE81-871E-41B5-B286-51B8EA639EB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37AC-4408-4986-9D4D-3BA8D2B27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103A9-CBC3-4F92-82BF-4BE254519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2280-C479-46F2-BF61-E1D0517C9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900C2-75D7-48A8-ABF3-F15C2BE51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B7DC-81D4-4C70-AB84-7A903837F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C2CD9-2F95-4DA5-8CE8-E0D96BB7EC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0562F-54B5-4909-8D5A-C3BD05B7D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20709-83F2-4E8F-961A-35E5B3AFB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3A09-9D2F-421F-8627-0F57CAA0C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90B0B-483B-4417-A830-FC271D2FF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4900" y="2286000"/>
            <a:ext cx="3848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A754-0929-4A39-88BB-B4E1398A75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8884-6495-473D-A55C-FA4A02DAE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F81D4-DB76-4BB0-AF4D-3ACD1A24F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1611B-D8E2-4942-B102-984932DD4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E77C0A-8ECC-4711-A834-BF550BE1F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7C4DB-61D8-4119-B6F6-6C8E3A5ED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E4BC8-C088-4E37-8F49-48885A6D4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6FD4-C4BE-488D-874A-8C1702817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E72C-99E7-4463-A4D5-90D620A9F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456EE-14BC-4D94-9B10-45BEBC68C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07874-7C7C-41DD-A009-5B703F88E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C0A5A-14A3-4276-9EC4-293D8B3255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82CF-EA74-4C4F-A98E-08DB03AB91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99D1-EDAE-44CC-961A-F6380D63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48E7F-B5B9-4134-97B0-C2CA9599E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1B4E1-26B1-413A-8BFC-0499EADCE8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3394D-D746-43AA-9281-FF4A3EF09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5D89B-2E50-4EAB-A075-6A6980D11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19924-402B-4B7B-B8A7-2D2FB16F1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D2D59-8018-4E0D-BE37-C2593D90E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D345D-5718-4996-8D6A-2A99A1804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F3400-53DD-48D0-A223-06E2A19E2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AF1A7-3889-413B-AAFF-A3AA7312AE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7FF6-ECB4-4109-A60E-AF38ADCDF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96EB-4BCA-4400-BBC1-A5B795046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E7ADC-34DD-4F5A-8016-6F8F863A3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89ACB-F6E3-49BA-B336-13950E454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83A80-226B-4EEB-AD76-F72FD7926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04656-17BC-4EBD-AC57-9D40279BC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51DE2-B7B9-4ABA-8CF4-642CD48AC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65F74-72A9-4ED6-B2FE-4792FD118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665E-C1E2-43A6-8E1F-EFF0476B8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2FFF4-31EF-4C2F-B2AC-9F693539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788F-EB09-40A7-A3B0-DFFFC61FBF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original_metal_b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0" y="3048000"/>
            <a:ext cx="1447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3505200"/>
            <a:ext cx="6477000" cy="1295400"/>
          </a:xfrm>
        </p:spPr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4724400"/>
            <a:ext cx="6477000" cy="6858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824B3A-A162-4DE5-BB99-1A2B1A014C42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2D91CB-4B0C-4AD9-A379-82057798E0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47B147-DE1A-46C9-A817-D3551E29FC1A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0C1B01-8AA9-4887-96CE-933AE1A153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5974A-CF3A-4A5F-B46F-C0B04F606D66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B6459-68A7-44EE-9FD3-4053EC287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276600" cy="4602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32152D-8959-476C-A646-0DCC13D038F6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AD9932-00C9-4588-924E-38E49927C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AAD9CD-35DD-4875-B5EF-AA004E9D47B4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8A9C0-C5E1-48F8-B41F-AED3DC287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563BBF-ADAB-400D-BBF5-F554784B613A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7CDC63-6AF0-4CB0-BA3F-1683C2E68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AD68B3-917E-4507-BBD2-49E16B9A660E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37F796-F12A-401D-A515-C9A4CFEB30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F35BFB-570B-42AF-B2C1-3D9958D7BC78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41D624-B6F8-4385-8223-C0A914A6A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Bitmap_128.bmp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447800" y="1371600"/>
            <a:ext cx="6019800" cy="4495800"/>
          </a:xfrm>
          <a:prstGeom prst="rect">
            <a:avLst/>
          </a:prstGeom>
          <a:effectLst>
            <a:innerShdw blurRad="114300">
              <a:prstClr val="black"/>
            </a:innerShdw>
            <a:softEdge rad="31750"/>
          </a:effectLst>
        </p:spPr>
      </p:pic>
      <p:pic>
        <p:nvPicPr>
          <p:cNvPr id="6" name="Picture 18" descr="original_pencil_w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257800"/>
            <a:ext cx="1600200" cy="120015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5715000" cy="10668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28800"/>
            <a:ext cx="5218112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8245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2ADF68-9639-4829-A86D-C86C1D6BD842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57D4136-CF7E-4A26-B24A-58298E0784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1A6AB-821C-477E-AE28-82C2ED51634F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5B801-9CE6-4378-845C-6E3379761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Free powerpoint template: www.brainybetty.com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4CFE7-6D71-4689-BF7A-8C75962002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4638"/>
            <a:ext cx="19431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38"/>
            <a:ext cx="56769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8F9E6-844F-448D-977C-3E1AF905D0C4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FCACD-86E4-4BB3-B85B-616D7476A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1400" y="3124200"/>
            <a:ext cx="4876800" cy="1009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1400" y="4267200"/>
            <a:ext cx="4876800" cy="838200"/>
          </a:xfrm>
        </p:spPr>
        <p:txBody>
          <a:bodyPr/>
          <a:lstStyle>
            <a:lvl1pPr marL="0" indent="0">
              <a:buFontTx/>
              <a:buNone/>
              <a:defRPr sz="1600" b="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B661D-4F10-44C4-BC4A-A229B05F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3B2D9E-A487-4211-9AFA-E314B5D299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CD0F58-4A78-44D9-B0C0-15C826C15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1623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00500" y="1981200"/>
            <a:ext cx="31623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B5FBA-CC2A-48A7-9F62-8D92D398F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8E620C-BF8C-48B7-889A-554B50307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B7C00E-F722-4BA8-B634-E3A850CF5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D8255-EADD-49CA-B8AA-5108D1041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48BE23-FE2E-4CFF-9D60-DBBF068F4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09EB55-E8B4-4678-ACC0-0811905D1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5547-6C92-4D69-A5B0-361F441E4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5D30C9-2887-44B6-922B-2D914A37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43550" y="762000"/>
            <a:ext cx="1619250" cy="5364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4705350" cy="5364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577211-38E9-43EB-8D78-CEF4B5646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D6835-7702-4FA9-ACA8-898514F27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860501-F7D0-4558-900B-592941B1E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8216-B257-411B-BB19-48E42218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FEEF9-D10A-41AA-B56D-69ED21747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EEA4C-AD10-4372-BC01-FB2377542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B48B0-CF52-4522-B489-B1453B31A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8FA4B-E727-4161-941D-F68F37AE0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B7F7-FB77-488A-B1F2-E583973A4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3C6C0-8F1D-43E2-B4FF-2781A95E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44CD-C099-4687-AC80-6A5E974AF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1AFC7-4D95-499E-B674-747B8CE5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52418-7BAF-42DE-993B-DAF38ACC2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CAF59-9CB5-43E7-B7DE-736907ABF8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DA720-4606-4331-8E8A-B5B692E23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F4838-436C-49F4-9582-346DBBA9E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638A-959E-4BEB-BE03-453D6A5EB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039-7CCC-4BF3-8F4C-150621843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DAB9-E92E-4923-86E7-861274837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0A083-E769-4501-B533-BF9594E6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E3B79-D7D5-4E1A-A348-D1EE47E93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11B58-E6C2-4F68-9BD0-46113D378F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D3753-DE08-42E5-83DA-2A67CF316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57B2D-6785-4873-9C17-89271DDDA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3994A-BE9C-4085-A571-4DB3D5126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1F9D7-494A-4FFC-B5AC-EA9920C23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F7D66-52F1-47FA-8D60-AE2746F12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3AEE7-47E5-4396-B8E4-DA4F83F9F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B8635-C824-45A3-82F5-30FB1B541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18534-9E63-4E36-87FE-FF2649B44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645A-406D-4BEC-81C4-3C8758EB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ED585-13F6-4C6D-8703-7E1F095A7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CF772-6B54-4436-8B6D-821E50605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41189-8942-444A-9DC0-09A82FB1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8A1E4-A753-442A-9E5F-DDDC56191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AA6E-1E4A-4FE5-A9CA-2CEA623D7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600200"/>
            <a:ext cx="381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FD7F2-00D8-4486-B275-6E3926F2F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335F6-E562-4E74-A4F3-3CADEF77F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F0E79-0E0A-4001-8E0D-A62AC13C0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85DFB-5D0E-45AA-88BD-DF9291FC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14F0A-4B6D-4E27-A189-97BDA2678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148B-6AF7-4B60-BF6B-E7022636F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0444-08E2-4F25-9CF1-20A2D033C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DFB59-5263-47C9-8259-71094B0A5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4E3BB-7DFE-437C-8677-BE699D7D2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EF398-A33C-4716-A378-3430732B84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193D2-1445-4883-9227-68EB1313A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3352800"/>
            <a:ext cx="4038600" cy="2773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6A6DD-4FA3-42F7-9765-D74615F55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F22CD-F0E8-4735-959E-0A9EAE59C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0AEF-4938-4A43-9ED6-23EBB5B07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FF4DC-921C-4FC7-A2E5-507F3756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B6A2-5CC1-40D8-8A38-0162D0FA3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DC7C-536A-4156-BBFF-2A82A0A8F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D204E-E58E-4174-8983-0F0E6070C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133600"/>
            <a:ext cx="2057400" cy="3992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2133600"/>
            <a:ext cx="6019800" cy="3992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A546-958D-4AB0-AC16-8FE3E54E7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43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51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ottom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5116513"/>
            <a:ext cx="9144000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to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onsult_bk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240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2860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lu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CC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3569A5A-081A-430A-B531-6C30822BE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5231924-46B6-4D06-B2F5-6CC9B2FC3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AE720F8-2F53-448F-8443-4ED51F7F6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4C7811AE-8795-475B-9637-46ACFE4A9C63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597FDB9-B4BF-4788-8EE1-450243810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295B61E-5C3D-435C-8011-62B0EE190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BFCB0DE-2088-472C-827B-3F3588C7B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F69AD59-BFA1-4F1C-B830-AE66191F2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ED72723-0C2F-4EBD-8BA2-46A8C6D5E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4B31FB8-54B9-4680-B68B-10F72FE2F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F19F2F3-842F-4AE4-AE07-91F85DAB3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5562600"/>
            <a:ext cx="9144000" cy="908050"/>
            <a:chOff x="0" y="3504"/>
            <a:chExt cx="5760" cy="572"/>
          </a:xfrm>
        </p:grpSpPr>
        <p:pic>
          <p:nvPicPr>
            <p:cNvPr id="2057" name="Picture 12" descr="1903h1082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3F4EF"/>
                </a:clrFrom>
                <a:clrTo>
                  <a:srgbClr val="F3F4E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3504"/>
              <a:ext cx="244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" name="Picture 13" descr="1903h1082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160" r="50980"/>
            <a:stretch>
              <a:fillRect/>
            </a:stretch>
          </p:blipFill>
          <p:spPr bwMode="auto">
            <a:xfrm>
              <a:off x="0" y="3552"/>
              <a:ext cx="1200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9" name="Picture 10" descr="1903h1082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6F5FB"/>
                </a:clrFrom>
                <a:clrTo>
                  <a:srgbClr val="F6F5F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3552"/>
              <a:ext cx="2448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>
              <a:latin typeface="Monotype Corsiva" pitchFamily="66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629400"/>
            <a:ext cx="487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/>
              <a:t>Free powerpoint template: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3300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DF6AE65-21B7-4AE7-8FD3-78C177D51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Monotype Corsiva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A190EA2D-3AD6-48EB-9D64-D4007F869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B4540D4-ABA8-4BA4-AE7F-F08AA6CDD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E562CDC6-4F9E-4CEA-BC06-4491AB998859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1A9EBB12-5315-4DFB-8F09-5B92EF3CE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4FB63A5-A792-4500-95AE-66BB53B7E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D9E6871-A585-413A-B6F5-13B03F7A0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86C78D3-6428-4A4B-B22F-F7A751CD3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55519FF-787C-4578-8089-16769A8DE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CB9D635-68CE-4E21-B7DF-960F68B9F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EEC97F7-6229-42D8-9141-12D84BD66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050D830-3D8D-4B8E-A0D1-08CA7FB36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549275"/>
            <a:ext cx="1462088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43263" y="1412875"/>
            <a:ext cx="5516562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2938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43263" y="6245225"/>
            <a:ext cx="2924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6225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6E29DC6-AFE8-4353-82FB-16BD9C8B4CD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rgbClr val="9966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200">
          <a:solidFill>
            <a:srgbClr val="96969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800">
          <a:solidFill>
            <a:srgbClr val="969696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400">
          <a:solidFill>
            <a:srgbClr val="969696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rgbClr val="96969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EFA207C-FBBD-4951-A696-B14197544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73CE1FFE-D4D7-459D-A624-843B3C833EF7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ADCA80F1-B1F6-45F8-9DEC-8008FBC19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D39B7D02-1393-4C01-AE72-D4E8A395D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307C85C6-A097-4413-B60F-99B004276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4B3C4475-F86E-4EA7-95AB-8E86FB535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95AE5D98-2307-459F-B591-F7F1545B3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70A484C-9667-43DD-9ED7-7B14D1B6B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79E0A2C-9FBC-40CC-90D2-F484EF1AA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6F25193-3FF8-458D-9E0B-16B935818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E21A8DE1-C3F9-455E-AC1B-C8849641B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7E533FD4-B9FE-43A0-876F-139C4174C45F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AC82162E-CBB2-4A7B-AA56-09C760FF4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заголова</a:t>
            </a:r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524000"/>
            <a:ext cx="67056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B68DDAF9-23F0-4753-A278-4619AC403B96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579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B0889A6C-40F2-4F21-B33A-1F139151E1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D2D8A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64770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6EFEEF07-4277-4FA5-B831-8F201CF8A306}" type="datetimeFigureOut">
              <a:rPr lang="ru-RU"/>
              <a:pPr>
                <a:defRPr/>
              </a:pPr>
              <a:t>01.07.2011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EB204683-1009-49BF-BFC4-D6FAF5B0D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</p:sldLayoutIdLst>
  <p:transition>
    <p:split orient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800000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rgbClr val="4D4D4D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 b="1">
          <a:solidFill>
            <a:srgbClr val="4D4D4D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 b="1">
          <a:solidFill>
            <a:srgbClr val="4D4D4D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 b="1">
          <a:solidFill>
            <a:srgbClr val="4D4D4D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23FBACF4-A40E-4226-ADA7-53496F976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542D441-6B51-4B71-954C-7268C6FE1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C405CA1-D930-433F-9AD8-F55673215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772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6DEE0EE-6D15-4599-B972-029D36833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3352800"/>
            <a:ext cx="8229600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429C063-AE5C-4BF6-9F97-FE19960C6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4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4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47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4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4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Размеры стиха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Подготовка к ЕГЭ по литературе</a:t>
            </a:r>
            <a:endParaRPr lang="ru-RU" dirty="0"/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14356"/>
            <a:ext cx="7715304" cy="1071570"/>
          </a:xfrm>
          <a:prstGeom prst="rect">
            <a:avLst/>
          </a:prstGeom>
          <a:gradFill flip="none" rotWithShape="1">
            <a:gsLst>
              <a:gs pos="0">
                <a:srgbClr val="B98C1D">
                  <a:tint val="66000"/>
                  <a:satMod val="160000"/>
                </a:srgbClr>
              </a:gs>
              <a:gs pos="50000">
                <a:srgbClr val="B98C1D">
                  <a:tint val="44500"/>
                  <a:satMod val="160000"/>
                </a:srgbClr>
              </a:gs>
              <a:gs pos="100000">
                <a:srgbClr val="B98C1D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Определите размеры стиха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2000240"/>
          <a:ext cx="6905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4714884"/>
            <a:ext cx="157163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500298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786322"/>
            <a:ext cx="1857388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6357950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14356"/>
            <a:ext cx="7715304" cy="1071570"/>
          </a:xfrm>
          <a:prstGeom prst="rect">
            <a:avLst/>
          </a:prstGeom>
          <a:gradFill flip="none" rotWithShape="1">
            <a:gsLst>
              <a:gs pos="0">
                <a:srgbClr val="B98C1D">
                  <a:tint val="66000"/>
                  <a:satMod val="160000"/>
                </a:srgbClr>
              </a:gs>
              <a:gs pos="50000">
                <a:srgbClr val="B98C1D">
                  <a:tint val="44500"/>
                  <a:satMod val="160000"/>
                </a:srgbClr>
              </a:gs>
              <a:gs pos="100000">
                <a:srgbClr val="B98C1D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Определите размеры стиха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2000240"/>
          <a:ext cx="6905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4786322"/>
            <a:ext cx="157163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500298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786322"/>
            <a:ext cx="192882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6357950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14356"/>
            <a:ext cx="7715304" cy="1071570"/>
          </a:xfrm>
          <a:prstGeom prst="rect">
            <a:avLst/>
          </a:prstGeom>
          <a:gradFill flip="none" rotWithShape="1">
            <a:gsLst>
              <a:gs pos="0">
                <a:srgbClr val="B98C1D">
                  <a:tint val="66000"/>
                  <a:satMod val="160000"/>
                </a:srgbClr>
              </a:gs>
              <a:gs pos="50000">
                <a:srgbClr val="B98C1D">
                  <a:tint val="44500"/>
                  <a:satMod val="160000"/>
                </a:srgbClr>
              </a:gs>
              <a:gs pos="100000">
                <a:srgbClr val="B98C1D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Определите размеры стиха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2000240"/>
          <a:ext cx="6905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4786322"/>
            <a:ext cx="178595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500298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786322"/>
            <a:ext cx="192882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6357950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14356"/>
            <a:ext cx="7715304" cy="1071570"/>
          </a:xfrm>
          <a:prstGeom prst="rect">
            <a:avLst/>
          </a:prstGeom>
          <a:gradFill flip="none" rotWithShape="1">
            <a:gsLst>
              <a:gs pos="0">
                <a:srgbClr val="B98C1D">
                  <a:tint val="66000"/>
                  <a:satMod val="160000"/>
                </a:srgbClr>
              </a:gs>
              <a:gs pos="50000">
                <a:srgbClr val="B98C1D">
                  <a:tint val="44500"/>
                  <a:satMod val="160000"/>
                </a:srgbClr>
              </a:gs>
              <a:gs pos="100000">
                <a:srgbClr val="B98C1D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Определите размеры стиха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2000240"/>
          <a:ext cx="6905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4786322"/>
            <a:ext cx="1785950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500298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786322"/>
            <a:ext cx="192882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6357950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57224" y="1071546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Б</a:t>
            </a:r>
            <a:r>
              <a:rPr lang="ru-RU" sz="3200" b="1" dirty="0" smtClean="0"/>
              <a:t>у</a:t>
            </a:r>
            <a:r>
              <a:rPr lang="ru-RU" sz="3200" b="1" dirty="0" smtClean="0">
                <a:solidFill>
                  <a:srgbClr val="C00000"/>
                </a:solidFill>
              </a:rPr>
              <a:t>р</a:t>
            </a:r>
            <a:r>
              <a:rPr lang="ru-RU" sz="3200" b="1" dirty="0" smtClean="0"/>
              <a:t>я</a:t>
            </a:r>
            <a:r>
              <a:rPr lang="ru-RU" sz="3200" b="1" dirty="0" smtClean="0">
                <a:solidFill>
                  <a:srgbClr val="C00000"/>
                </a:solidFill>
              </a:rPr>
              <a:t> мгл</a:t>
            </a:r>
            <a:r>
              <a:rPr lang="ru-RU" sz="3200" b="1" dirty="0" smtClean="0"/>
              <a:t>ою</a:t>
            </a:r>
            <a:r>
              <a:rPr lang="ru-RU" sz="3200" b="1" dirty="0" smtClean="0">
                <a:solidFill>
                  <a:srgbClr val="C00000"/>
                </a:solidFill>
              </a:rPr>
              <a:t> н</a:t>
            </a:r>
            <a:r>
              <a:rPr lang="ru-RU" sz="3200" b="1" dirty="0" smtClean="0"/>
              <a:t>е</a:t>
            </a:r>
            <a:r>
              <a:rPr lang="ru-RU" sz="3200" b="1" dirty="0" smtClean="0">
                <a:solidFill>
                  <a:srgbClr val="C00000"/>
                </a:solidFill>
              </a:rPr>
              <a:t>б</a:t>
            </a:r>
            <a:r>
              <a:rPr lang="ru-RU" sz="3200" b="1" dirty="0" smtClean="0"/>
              <a:t>о</a:t>
            </a:r>
            <a:r>
              <a:rPr lang="ru-RU" sz="3200" b="1" dirty="0" smtClean="0">
                <a:solidFill>
                  <a:srgbClr val="C00000"/>
                </a:solidFill>
              </a:rPr>
              <a:t> кр</a:t>
            </a:r>
            <a:r>
              <a:rPr lang="ru-RU" sz="3200" b="1" dirty="0" smtClean="0"/>
              <a:t>ое</a:t>
            </a:r>
            <a:r>
              <a:rPr lang="ru-RU" sz="3200" b="1" dirty="0" smtClean="0">
                <a:solidFill>
                  <a:srgbClr val="C00000"/>
                </a:solidFill>
              </a:rPr>
              <a:t>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2714612" y="128586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3071802" y="128586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10800000">
            <a:off x="3571868" y="1285860"/>
            <a:ext cx="785818" cy="642942"/>
          </a:xfrm>
          <a:prstGeom prst="blockArc">
            <a:avLst>
              <a:gd name="adj1" fmla="val 11067332"/>
              <a:gd name="adj2" fmla="val 0"/>
              <a:gd name="adj3" fmla="val 25000"/>
            </a:avLst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10800000">
            <a:off x="4357686" y="1285860"/>
            <a:ext cx="285752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4786314" y="128586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0800000">
            <a:off x="5143504" y="128586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10800000">
            <a:off x="5643570" y="1285860"/>
            <a:ext cx="571504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6215074" y="128586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221454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2643174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10800000">
            <a:off x="3214678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10800000">
            <a:off x="3571868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435768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0800000">
            <a:off x="471487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10800000">
            <a:off x="542925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rot="10800000">
            <a:off x="578644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>
            <a:endCxn id="16" idx="2"/>
          </p:cNvCxnSpPr>
          <p:nvPr/>
        </p:nvCxnSpPr>
        <p:spPr>
          <a:xfrm rot="5400000">
            <a:off x="2178828" y="321468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143240" y="321468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286248" y="321468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357818" y="321468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Правая фигурная скобка 30"/>
          <p:cNvSpPr/>
          <p:nvPr/>
        </p:nvSpPr>
        <p:spPr>
          <a:xfrm rot="5400000">
            <a:off x="2250265" y="3821909"/>
            <a:ext cx="642942" cy="71438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2857488" y="5286388"/>
            <a:ext cx="1714512" cy="428628"/>
          </a:xfrm>
          <a:prstGeom prst="wedgeRectCallout">
            <a:avLst>
              <a:gd name="adj1" fmla="val -60833"/>
              <a:gd name="adj2" fmla="val -2708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Стопа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43174" y="2071678"/>
            <a:ext cx="578647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Хорей двусложный размер стиха с ударением на 1-ый слог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4348" y="2143116"/>
            <a:ext cx="1928826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хорей</a:t>
            </a:r>
            <a:endParaRPr lang="ru-RU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143372" y="714356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А. С. Пушкин «Зимний вечер»</a:t>
            </a:r>
            <a:endParaRPr lang="ru-RU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2" grpId="0" animBg="1"/>
      <p:bldP spid="34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28662" y="78579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 ш</a:t>
            </a:r>
            <a:r>
              <a:rPr lang="ru-RU" sz="3200" b="1" dirty="0" smtClean="0"/>
              <a:t>а</a:t>
            </a:r>
            <a:r>
              <a:rPr lang="ru-RU" sz="3200" b="1" dirty="0" smtClean="0">
                <a:solidFill>
                  <a:srgbClr val="C00000"/>
                </a:solidFill>
              </a:rPr>
              <a:t>пк</a:t>
            </a:r>
            <a:r>
              <a:rPr lang="ru-RU" sz="3200" b="1" dirty="0" smtClean="0"/>
              <a:t>е</a:t>
            </a:r>
            <a:r>
              <a:rPr lang="ru-RU" sz="3200" b="1" dirty="0" smtClean="0">
                <a:solidFill>
                  <a:srgbClr val="C00000"/>
                </a:solidFill>
              </a:rPr>
              <a:t> з</a:t>
            </a:r>
            <a:r>
              <a:rPr lang="ru-RU" sz="3200" b="1" dirty="0" smtClean="0"/>
              <a:t>о</a:t>
            </a:r>
            <a:r>
              <a:rPr lang="ru-RU" sz="3200" b="1" dirty="0" smtClean="0">
                <a:solidFill>
                  <a:srgbClr val="C00000"/>
                </a:solidFill>
              </a:rPr>
              <a:t>л</a:t>
            </a:r>
            <a:r>
              <a:rPr lang="ru-RU" sz="3200" b="1" dirty="0" smtClean="0"/>
              <a:t>о</a:t>
            </a:r>
            <a:r>
              <a:rPr lang="ru-RU" sz="3200" b="1" dirty="0" smtClean="0">
                <a:solidFill>
                  <a:srgbClr val="C00000"/>
                </a:solidFill>
              </a:rPr>
              <a:t>т</a:t>
            </a:r>
            <a:r>
              <a:rPr lang="ru-RU" sz="3200" b="1" dirty="0" smtClean="0"/>
              <a:t>а</a:t>
            </a:r>
            <a:r>
              <a:rPr lang="ru-RU" sz="3200" b="1" dirty="0" smtClean="0">
                <a:solidFill>
                  <a:srgbClr val="C00000"/>
                </a:solidFill>
              </a:rPr>
              <a:t> л</a:t>
            </a:r>
            <a:r>
              <a:rPr lang="ru-RU" sz="3200" b="1" dirty="0" smtClean="0"/>
              <a:t>и</a:t>
            </a:r>
            <a:r>
              <a:rPr lang="ru-RU" sz="3200" b="1" dirty="0" smtClean="0">
                <a:solidFill>
                  <a:srgbClr val="C00000"/>
                </a:solidFill>
              </a:rPr>
              <a:t>т</a:t>
            </a:r>
            <a:r>
              <a:rPr lang="ru-RU" sz="3200" b="1" dirty="0" smtClean="0"/>
              <a:t>о</a:t>
            </a:r>
            <a:r>
              <a:rPr lang="ru-RU" sz="3200" b="1" dirty="0" smtClean="0">
                <a:solidFill>
                  <a:srgbClr val="C00000"/>
                </a:solidFill>
              </a:rPr>
              <a:t>г</a:t>
            </a:r>
            <a:r>
              <a:rPr lang="ru-RU" sz="3200" b="1" dirty="0" smtClean="0"/>
              <a:t>о</a:t>
            </a:r>
            <a:endParaRPr lang="ru-RU" sz="3200" b="1" dirty="0"/>
          </a:p>
        </p:txBody>
      </p:sp>
      <p:sp>
        <p:nvSpPr>
          <p:cNvPr id="8" name="Арка 7"/>
          <p:cNvSpPr/>
          <p:nvPr/>
        </p:nvSpPr>
        <p:spPr>
          <a:xfrm rot="10800000">
            <a:off x="2786050" y="1071546"/>
            <a:ext cx="857256" cy="571504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3786182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10800000">
            <a:off x="4214810" y="928670"/>
            <a:ext cx="357190" cy="714380"/>
          </a:xfrm>
          <a:prstGeom prst="blockArc">
            <a:avLst>
              <a:gd name="adj1" fmla="val 11067332"/>
              <a:gd name="adj2" fmla="val 0"/>
              <a:gd name="adj3" fmla="val 25000"/>
            </a:avLst>
          </a:prstGeom>
          <a:solidFill>
            <a:srgbClr val="C0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10800000">
            <a:off x="4572000" y="1000108"/>
            <a:ext cx="428628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000628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0800000">
            <a:off x="5500694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10800000">
            <a:off x="5857884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6215074" y="92867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221454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2643174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10800000">
            <a:off x="3214678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10800000">
            <a:off x="3571868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435768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0800000">
            <a:off x="471487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10800000">
            <a:off x="542925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rot="10800000">
            <a:off x="5786446" y="321468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2571736" y="321468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3500430" y="321468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4714876" y="321468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5715008" y="3286124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Правая фигурная скобка 30"/>
          <p:cNvSpPr/>
          <p:nvPr/>
        </p:nvSpPr>
        <p:spPr>
          <a:xfrm rot="5400000">
            <a:off x="2250265" y="3821909"/>
            <a:ext cx="642942" cy="71438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2857488" y="5286388"/>
            <a:ext cx="1714512" cy="428628"/>
          </a:xfrm>
          <a:prstGeom prst="wedgeRectCallout">
            <a:avLst>
              <a:gd name="adj1" fmla="val -60833"/>
              <a:gd name="adj2" fmla="val -2708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Стопа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643174" y="2071678"/>
            <a:ext cx="578647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ямб двусложный размер стиха с ударением на 2-ой слог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14348" y="2143116"/>
            <a:ext cx="1928826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ямб</a:t>
            </a:r>
            <a:endParaRPr lang="ru-RU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786314" y="571480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М. Ю. Лермонтов «Два великана»</a:t>
            </a:r>
            <a:endParaRPr lang="ru-RU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1" grpId="0" animBg="1"/>
      <p:bldP spid="32" grpId="0" animBg="1"/>
      <p:bldP spid="34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000108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</a:t>
            </a:r>
            <a:r>
              <a:rPr lang="ru-RU" sz="3200" b="1" dirty="0" smtClean="0">
                <a:solidFill>
                  <a:srgbClr val="C00000"/>
                </a:solidFill>
              </a:rPr>
              <a:t>у</a:t>
            </a:r>
            <a:r>
              <a:rPr lang="ru-RU" sz="3200" b="1" dirty="0" smtClean="0"/>
              <a:t>чк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/>
              <a:t> н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/>
              <a:t>б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/>
              <a:t>сн</a:t>
            </a:r>
            <a:r>
              <a:rPr lang="ru-RU" sz="3200" b="1" dirty="0" smtClean="0">
                <a:solidFill>
                  <a:srgbClr val="C00000"/>
                </a:solidFill>
              </a:rPr>
              <a:t>ые</a:t>
            </a:r>
            <a:r>
              <a:rPr lang="ru-RU" sz="3200" b="1" dirty="0" smtClean="0"/>
              <a:t>, в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/>
              <a:t>чн</a:t>
            </a:r>
            <a:r>
              <a:rPr lang="ru-RU" sz="3200" b="1" dirty="0" smtClean="0">
                <a:solidFill>
                  <a:srgbClr val="C00000"/>
                </a:solidFill>
              </a:rPr>
              <a:t>ые</a:t>
            </a:r>
            <a:r>
              <a:rPr lang="ru-RU" sz="3200" b="1" dirty="0" smtClean="0"/>
              <a:t> стр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/>
              <a:t>нн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/>
              <a:t>к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/>
              <a:t>!</a:t>
            </a:r>
            <a:endParaRPr lang="ru-RU" sz="3200" b="1" dirty="0"/>
          </a:p>
        </p:txBody>
      </p:sp>
      <p:sp>
        <p:nvSpPr>
          <p:cNvPr id="3" name="Арка 2"/>
          <p:cNvSpPr/>
          <p:nvPr/>
        </p:nvSpPr>
        <p:spPr>
          <a:xfrm rot="10800000">
            <a:off x="1357290" y="1142984"/>
            <a:ext cx="571504" cy="714380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 rot="10800000">
            <a:off x="1928794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 rot="10800000">
            <a:off x="2357422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10800000">
            <a:off x="2714612" y="1142984"/>
            <a:ext cx="571504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0800000">
            <a:off x="3357554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3643306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4214810" y="1214422"/>
            <a:ext cx="571504" cy="571504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10800000">
            <a:off x="4786314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10800000">
            <a:off x="5143504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572132" y="1214422"/>
            <a:ext cx="857256" cy="571504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0800000">
            <a:off x="6429388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10800000">
            <a:off x="6858016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135729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171448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10800000">
            <a:off x="242886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10800000">
            <a:off x="278605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314324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0800000">
            <a:off x="350043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10800000">
            <a:off x="4286248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rot="10800000">
            <a:off x="4643438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 rot="10800000">
            <a:off x="5000628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10800000">
            <a:off x="5715008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10800000">
            <a:off x="6072198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0800000">
            <a:off x="635795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1357290" y="2786058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786050" y="2786058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214810" y="285749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643570" y="285749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Правая фигурная скобка 31"/>
          <p:cNvSpPr/>
          <p:nvPr/>
        </p:nvSpPr>
        <p:spPr>
          <a:xfrm rot="5400000">
            <a:off x="1714480" y="3143248"/>
            <a:ext cx="642942" cy="135732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3071802" y="3143248"/>
            <a:ext cx="642942" cy="135732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4429124" y="3143248"/>
            <a:ext cx="642942" cy="135732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5786446" y="3143248"/>
            <a:ext cx="642942" cy="135732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2428860" y="4786322"/>
            <a:ext cx="1714512" cy="428628"/>
          </a:xfrm>
          <a:prstGeom prst="wedgeRectCallout">
            <a:avLst>
              <a:gd name="adj1" fmla="val -60833"/>
              <a:gd name="adj2" fmla="val -2708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Стопа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42910" y="5572140"/>
            <a:ext cx="1928826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дактиль</a:t>
            </a:r>
            <a:endParaRPr lang="ru-RU" sz="28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71736" y="5429264"/>
            <a:ext cx="578647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Дактиль – трёхсложный размер стиха с ударением на 1-ый слог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71934" y="714356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М. Ю. Лермонтов «Тучи»</a:t>
            </a:r>
            <a:endParaRPr lang="ru-RU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/>
              <a:t>к н</a:t>
            </a:r>
            <a:r>
              <a:rPr lang="ru-RU" sz="3200" b="1" dirty="0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/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/>
              <a:t> сб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/>
              <a:t>р</a:t>
            </a:r>
            <a:r>
              <a:rPr lang="ru-RU" sz="3200" b="1" dirty="0" smtClean="0">
                <a:solidFill>
                  <a:srgbClr val="C00000"/>
                </a:solidFill>
              </a:rPr>
              <a:t>ае</a:t>
            </a:r>
            <a:r>
              <a:rPr lang="ru-RU" sz="3200" b="1" dirty="0" smtClean="0"/>
              <a:t>тс</a:t>
            </a:r>
            <a:r>
              <a:rPr lang="ru-RU" sz="3200" b="1" dirty="0" smtClean="0">
                <a:solidFill>
                  <a:srgbClr val="C00000"/>
                </a:solidFill>
              </a:rPr>
              <a:t>я</a:t>
            </a:r>
            <a:r>
              <a:rPr lang="ru-RU" sz="3200" b="1" dirty="0" smtClean="0"/>
              <a:t> в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/>
              <a:t>щ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/>
              <a:t>й 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л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/>
              <a:t>г</a:t>
            </a:r>
            <a:endParaRPr lang="ru-RU" sz="3200" b="1" dirty="0"/>
          </a:p>
        </p:txBody>
      </p:sp>
      <p:sp>
        <p:nvSpPr>
          <p:cNvPr id="3" name="Арка 2"/>
          <p:cNvSpPr/>
          <p:nvPr/>
        </p:nvSpPr>
        <p:spPr>
          <a:xfrm rot="10800000">
            <a:off x="1285852" y="1071546"/>
            <a:ext cx="571504" cy="714380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 rot="10800000">
            <a:off x="1928794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 rot="10800000">
            <a:off x="2357422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10800000">
            <a:off x="2928926" y="1142984"/>
            <a:ext cx="500066" cy="571504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0800000">
            <a:off x="3500430" y="107154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3929058" y="107154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4214810" y="1142984"/>
            <a:ext cx="357190" cy="500066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10800000">
            <a:off x="4786314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10800000">
            <a:off x="5143504" y="1000108"/>
            <a:ext cx="642942" cy="785818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0800000">
            <a:off x="5857884" y="107154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10800000">
            <a:off x="6215074" y="1071546"/>
            <a:ext cx="500066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135729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171448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10800000">
            <a:off x="2000232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10800000">
            <a:off x="278605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314324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0800000">
            <a:off x="350043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10800000">
            <a:off x="385762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rot="10800000">
            <a:off x="4643438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Арка 23"/>
          <p:cNvSpPr/>
          <p:nvPr/>
        </p:nvSpPr>
        <p:spPr>
          <a:xfrm rot="10800000">
            <a:off x="5000628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Арка 24"/>
          <p:cNvSpPr/>
          <p:nvPr/>
        </p:nvSpPr>
        <p:spPr>
          <a:xfrm rot="10800000">
            <a:off x="5715008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Арка 25"/>
          <p:cNvSpPr/>
          <p:nvPr/>
        </p:nvSpPr>
        <p:spPr>
          <a:xfrm rot="10800000">
            <a:off x="6072198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Арка 26"/>
          <p:cNvSpPr/>
          <p:nvPr/>
        </p:nvSpPr>
        <p:spPr>
          <a:xfrm rot="10800000">
            <a:off x="6357950" y="285749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1643042" y="2928934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3071802" y="285749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4643438" y="285749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6000760" y="2928934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Правая фигурная скобка 31"/>
          <p:cNvSpPr/>
          <p:nvPr/>
        </p:nvSpPr>
        <p:spPr>
          <a:xfrm rot="5400000">
            <a:off x="1535885" y="3321843"/>
            <a:ext cx="642942" cy="100013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авая фигурная скобка 32"/>
          <p:cNvSpPr/>
          <p:nvPr/>
        </p:nvSpPr>
        <p:spPr>
          <a:xfrm rot="5400000">
            <a:off x="2893207" y="3250405"/>
            <a:ext cx="714380" cy="107157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авая фигурная скобка 33"/>
          <p:cNvSpPr/>
          <p:nvPr/>
        </p:nvSpPr>
        <p:spPr>
          <a:xfrm rot="5400000">
            <a:off x="4286248" y="3000372"/>
            <a:ext cx="571504" cy="1571636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авая фигурная скобка 34"/>
          <p:cNvSpPr/>
          <p:nvPr/>
        </p:nvSpPr>
        <p:spPr>
          <a:xfrm rot="5400000">
            <a:off x="5893603" y="3250405"/>
            <a:ext cx="714380" cy="1071570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ая выноска 35"/>
          <p:cNvSpPr/>
          <p:nvPr/>
        </p:nvSpPr>
        <p:spPr>
          <a:xfrm>
            <a:off x="2428860" y="4786322"/>
            <a:ext cx="1714512" cy="428628"/>
          </a:xfrm>
          <a:prstGeom prst="wedgeRectCallout">
            <a:avLst>
              <a:gd name="adj1" fmla="val -60833"/>
              <a:gd name="adj2" fmla="val -2708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Стопа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00034" y="5572140"/>
            <a:ext cx="207170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амфибрахий</a:t>
            </a:r>
            <a:endParaRPr lang="ru-RU" sz="2400" b="1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571736" y="5429264"/>
            <a:ext cx="578647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амфибрахий – трёхсложный размер стиха с ударением на 2-ой слог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714744" y="192880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А. С. Пушкин «Песнь о вещем Олеге»</a:t>
            </a:r>
            <a:endParaRPr lang="ru-RU" i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6182" y="192880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Н. А. Некрасов «Тройка»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928662" y="100010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</a:t>
            </a:r>
            <a:r>
              <a:rPr lang="ru-RU" sz="3200" b="1" dirty="0" smtClean="0">
                <a:solidFill>
                  <a:srgbClr val="C00000"/>
                </a:solidFill>
              </a:rPr>
              <a:t>о </a:t>
            </a:r>
            <a:r>
              <a:rPr lang="ru-RU" sz="3200" b="1" dirty="0" smtClean="0"/>
              <a:t>т</a:t>
            </a:r>
            <a:r>
              <a:rPr lang="ru-RU" sz="3200" b="1" dirty="0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/>
              <a:t> ж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/>
              <a:t>дн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 гл</a:t>
            </a:r>
            <a:r>
              <a:rPr lang="ru-RU" sz="3200" b="1" dirty="0" smtClean="0">
                <a:solidFill>
                  <a:srgbClr val="C00000"/>
                </a:solidFill>
              </a:rPr>
              <a:t>я</a:t>
            </a:r>
            <a:r>
              <a:rPr lang="ru-RU" sz="3200" b="1" dirty="0" smtClean="0"/>
              <a:t>д</a:t>
            </a:r>
            <a:r>
              <a:rPr lang="ru-RU" sz="3200" b="1" dirty="0" smtClean="0">
                <a:solidFill>
                  <a:srgbClr val="C00000"/>
                </a:solidFill>
              </a:rPr>
              <a:t>и</a:t>
            </a:r>
            <a:r>
              <a:rPr lang="ru-RU" sz="3200" b="1" dirty="0" smtClean="0"/>
              <a:t>шь н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/>
              <a:t> д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р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г</a:t>
            </a:r>
            <a:r>
              <a:rPr lang="ru-RU" sz="3200" b="1" dirty="0" smtClean="0">
                <a:solidFill>
                  <a:srgbClr val="C00000"/>
                </a:solidFill>
              </a:rPr>
              <a:t>у</a:t>
            </a:r>
            <a:r>
              <a:rPr lang="ru-RU" sz="3200" b="1" dirty="0" smtClean="0"/>
              <a:t>…</a:t>
            </a:r>
            <a:endParaRPr lang="ru-RU" sz="3200" b="1" dirty="0"/>
          </a:p>
        </p:txBody>
      </p:sp>
      <p:sp>
        <p:nvSpPr>
          <p:cNvPr id="4" name="Арка 3"/>
          <p:cNvSpPr/>
          <p:nvPr/>
        </p:nvSpPr>
        <p:spPr>
          <a:xfrm rot="10800000">
            <a:off x="1500166" y="1142984"/>
            <a:ext cx="571504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 rot="10800000">
            <a:off x="2214546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10800000">
            <a:off x="2714612" y="1142984"/>
            <a:ext cx="642942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0800000">
            <a:off x="3357554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3857620" y="1214422"/>
            <a:ext cx="571504" cy="571504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4357686" y="1214422"/>
            <a:ext cx="857256" cy="571504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10800000">
            <a:off x="5429256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10800000">
            <a:off x="5857884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6286512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0800000">
            <a:off x="6643702" y="1142984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10800000">
            <a:off x="1071538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1785918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2571736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2928926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10800000">
            <a:off x="3571868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10800000">
            <a:off x="3929058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4643438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0800000">
            <a:off x="5429256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10800000">
            <a:off x="5786446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rot="10800000">
            <a:off x="6143636" y="307181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2571736" y="3071810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857620" y="3000372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5786446" y="3071810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равая фигурная скобка 26"/>
          <p:cNvSpPr/>
          <p:nvPr/>
        </p:nvSpPr>
        <p:spPr>
          <a:xfrm rot="5400000">
            <a:off x="5607851" y="3464719"/>
            <a:ext cx="642942" cy="1000132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3071802" y="4643446"/>
            <a:ext cx="1714512" cy="428628"/>
          </a:xfrm>
          <a:prstGeom prst="wedgeRectCallout">
            <a:avLst>
              <a:gd name="adj1" fmla="val 101666"/>
              <a:gd name="adj2" fmla="val -2008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Стопа</a:t>
            </a:r>
            <a:endParaRPr lang="ru-RU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0034" y="5572140"/>
            <a:ext cx="2071702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анапест</a:t>
            </a:r>
            <a:endParaRPr lang="ru-RU" sz="2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71736" y="5429264"/>
            <a:ext cx="578647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анапест – трёхсложный размер стиха с ударением на 3-ий слог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Н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ч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/>
              <a:t>в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/>
              <a:t>л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/>
              <a:t> т</a:t>
            </a:r>
            <a:r>
              <a:rPr lang="ru-RU" sz="3200" b="1" dirty="0" smtClean="0">
                <a:solidFill>
                  <a:srgbClr val="C00000"/>
                </a:solidFill>
              </a:rPr>
              <a:t>у</a:t>
            </a:r>
            <a:r>
              <a:rPr lang="ru-RU" sz="3200" b="1" dirty="0" smtClean="0"/>
              <a:t>чк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/>
              <a:t> з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л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т</a:t>
            </a:r>
            <a:r>
              <a:rPr lang="ru-RU" sz="3200" b="1" dirty="0" smtClean="0">
                <a:solidFill>
                  <a:srgbClr val="C00000"/>
                </a:solidFill>
              </a:rPr>
              <a:t>ая</a:t>
            </a:r>
            <a:r>
              <a:rPr lang="ru-RU" sz="3200" b="1" dirty="0" smtClean="0"/>
              <a:t>…</a:t>
            </a:r>
            <a:endParaRPr lang="ru-RU" sz="3200" b="1" dirty="0"/>
          </a:p>
        </p:txBody>
      </p:sp>
      <p:sp>
        <p:nvSpPr>
          <p:cNvPr id="3" name="Арка 2"/>
          <p:cNvSpPr/>
          <p:nvPr/>
        </p:nvSpPr>
        <p:spPr>
          <a:xfrm rot="10800000">
            <a:off x="2214546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Арка 3"/>
          <p:cNvSpPr/>
          <p:nvPr/>
        </p:nvSpPr>
        <p:spPr>
          <a:xfrm rot="10800000">
            <a:off x="2643174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 rot="10800000">
            <a:off x="3000364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10800000">
            <a:off x="3428992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0800000">
            <a:off x="3929058" y="1000108"/>
            <a:ext cx="428628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4429124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4857752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10800000">
            <a:off x="5214942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10800000">
            <a:off x="5572132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5857884" y="100010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0" y="1928802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М. Ю. Лермонтов «Утёс»</a:t>
            </a:r>
            <a:endParaRPr lang="ru-RU" i="1" dirty="0"/>
          </a:p>
        </p:txBody>
      </p:sp>
      <p:sp>
        <p:nvSpPr>
          <p:cNvPr id="14" name="Арка 13"/>
          <p:cNvSpPr/>
          <p:nvPr/>
        </p:nvSpPr>
        <p:spPr>
          <a:xfrm rot="10800000">
            <a:off x="1357290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1714480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2071670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2357422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10800000">
            <a:off x="3143240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10800000">
            <a:off x="3500430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4214810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 rot="10800000">
            <a:off x="4572000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 rot="10800000">
            <a:off x="4857752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 rot="10800000">
            <a:off x="5214942" y="2786058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2000232" y="285749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071802" y="285749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786314" y="2857496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равая фигурная скобка 26"/>
          <p:cNvSpPr/>
          <p:nvPr/>
        </p:nvSpPr>
        <p:spPr>
          <a:xfrm rot="5400000">
            <a:off x="1321571" y="3321843"/>
            <a:ext cx="714380" cy="78581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2107389" y="3321843"/>
            <a:ext cx="714380" cy="78581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3107521" y="3321843"/>
            <a:ext cx="714380" cy="78581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авая фигурная скобка 29"/>
          <p:cNvSpPr/>
          <p:nvPr/>
        </p:nvSpPr>
        <p:spPr>
          <a:xfrm rot="5400000">
            <a:off x="4107653" y="3393281"/>
            <a:ext cx="714380" cy="78581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авая фигурная скобка 30"/>
          <p:cNvSpPr/>
          <p:nvPr/>
        </p:nvSpPr>
        <p:spPr>
          <a:xfrm rot="5400000">
            <a:off x="4893471" y="3393281"/>
            <a:ext cx="714380" cy="78581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43636" y="2857496"/>
            <a:ext cx="1928826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хорей</a:t>
            </a:r>
            <a:endParaRPr lang="ru-RU" sz="2800" b="1" dirty="0"/>
          </a:p>
        </p:txBody>
      </p:sp>
      <p:sp>
        <p:nvSpPr>
          <p:cNvPr id="33" name="Прямоугольная выноска 32"/>
          <p:cNvSpPr/>
          <p:nvPr/>
        </p:nvSpPr>
        <p:spPr>
          <a:xfrm>
            <a:off x="2071670" y="4643446"/>
            <a:ext cx="1714512" cy="428628"/>
          </a:xfrm>
          <a:prstGeom prst="wedgeRectCallout">
            <a:avLst>
              <a:gd name="adj1" fmla="val -60833"/>
              <a:gd name="adj2" fmla="val -2708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пиррихий</a:t>
            </a:r>
            <a:endParaRPr lang="ru-RU" dirty="0"/>
          </a:p>
        </p:txBody>
      </p:sp>
      <p:sp>
        <p:nvSpPr>
          <p:cNvPr id="34" name="Прямоугольная выноска 33"/>
          <p:cNvSpPr/>
          <p:nvPr/>
        </p:nvSpPr>
        <p:spPr>
          <a:xfrm>
            <a:off x="4714876" y="4786322"/>
            <a:ext cx="1714512" cy="428628"/>
          </a:xfrm>
          <a:prstGeom prst="wedgeRectCallout">
            <a:avLst>
              <a:gd name="adj1" fmla="val -60833"/>
              <a:gd name="adj2" fmla="val -2708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пиррихий</a:t>
            </a:r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643042" y="5500702"/>
            <a:ext cx="578647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Пиррихий – безударная стопа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928670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…Гр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м п</a:t>
            </a:r>
            <a:r>
              <a:rPr lang="ru-RU" sz="3200" b="1" dirty="0" smtClean="0">
                <a:solidFill>
                  <a:srgbClr val="C00000"/>
                </a:solidFill>
              </a:rPr>
              <a:t>у</a:t>
            </a:r>
            <a:r>
              <a:rPr lang="ru-RU" sz="3200" b="1" dirty="0" smtClean="0"/>
              <a:t>ш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/>
              <a:t>к, т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п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т, рж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3200" b="1" dirty="0" smtClean="0"/>
              <a:t>нь</a:t>
            </a:r>
            <a:r>
              <a:rPr lang="ru-RU" sz="3200" b="1" dirty="0" smtClean="0">
                <a:solidFill>
                  <a:srgbClr val="C00000"/>
                </a:solidFill>
              </a:rPr>
              <a:t>е</a:t>
            </a:r>
            <a:r>
              <a:rPr lang="ru-RU" sz="3200" b="1" dirty="0" smtClean="0"/>
              <a:t>, ст</a:t>
            </a:r>
            <a:r>
              <a:rPr lang="ru-RU" sz="3200" b="1" dirty="0" smtClean="0">
                <a:solidFill>
                  <a:srgbClr val="C00000"/>
                </a:solidFill>
              </a:rPr>
              <a:t>о</a:t>
            </a:r>
            <a:r>
              <a:rPr lang="ru-RU" sz="3200" b="1" dirty="0" smtClean="0"/>
              <a:t>н…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14876" y="1857364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А. С. Пушкин «Полтава»</a:t>
            </a:r>
            <a:endParaRPr lang="ru-RU" i="1" dirty="0"/>
          </a:p>
        </p:txBody>
      </p:sp>
      <p:sp>
        <p:nvSpPr>
          <p:cNvPr id="4" name="Арка 3"/>
          <p:cNvSpPr/>
          <p:nvPr/>
        </p:nvSpPr>
        <p:spPr>
          <a:xfrm rot="10800000">
            <a:off x="1714480" y="1071546"/>
            <a:ext cx="857256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Арка 4"/>
          <p:cNvSpPr/>
          <p:nvPr/>
        </p:nvSpPr>
        <p:spPr>
          <a:xfrm rot="10800000">
            <a:off x="2643174" y="107154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Арка 5"/>
          <p:cNvSpPr/>
          <p:nvPr/>
        </p:nvSpPr>
        <p:spPr>
          <a:xfrm rot="10800000">
            <a:off x="3071802" y="1142984"/>
            <a:ext cx="571504" cy="571504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Арка 6"/>
          <p:cNvSpPr/>
          <p:nvPr/>
        </p:nvSpPr>
        <p:spPr>
          <a:xfrm rot="10800000">
            <a:off x="3857620" y="1071546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10800000">
            <a:off x="4286248" y="1071546"/>
            <a:ext cx="500066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10800000">
            <a:off x="5000628" y="1071546"/>
            <a:ext cx="571504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10800000">
            <a:off x="5572132" y="1071546"/>
            <a:ext cx="571504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10800000">
            <a:off x="6357950" y="1142984"/>
            <a:ext cx="714380" cy="571504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 rot="10800000">
            <a:off x="1071538" y="271462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Арка 12"/>
          <p:cNvSpPr/>
          <p:nvPr/>
        </p:nvSpPr>
        <p:spPr>
          <a:xfrm rot="10800000">
            <a:off x="1785918" y="271462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10800000">
            <a:off x="2143108" y="271462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 rot="10800000">
            <a:off x="2786050" y="271462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 rot="10800000">
            <a:off x="3071802" y="271462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 rot="10800000">
            <a:off x="3786182" y="271462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Арка 17"/>
          <p:cNvSpPr/>
          <p:nvPr/>
        </p:nvSpPr>
        <p:spPr>
          <a:xfrm rot="10800000">
            <a:off x="4143372" y="271462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10800000">
            <a:off x="5000628" y="271462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 rot="10800000">
            <a:off x="5357818" y="2714620"/>
            <a:ext cx="357190" cy="642942"/>
          </a:xfrm>
          <a:prstGeom prst="blockArc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1071538" y="2714620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1714480" y="2714620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714612" y="2786058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786182" y="2714620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4929190" y="2786058"/>
            <a:ext cx="535785" cy="10715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Правая фигурная скобка 25"/>
          <p:cNvSpPr/>
          <p:nvPr/>
        </p:nvSpPr>
        <p:spPr>
          <a:xfrm rot="5400000">
            <a:off x="1285852" y="3214686"/>
            <a:ext cx="642942" cy="92869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авая фигурная скобка 26"/>
          <p:cNvSpPr/>
          <p:nvPr/>
        </p:nvSpPr>
        <p:spPr>
          <a:xfrm rot="5400000">
            <a:off x="2214546" y="3214686"/>
            <a:ext cx="642942" cy="92869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авая фигурная скобка 27"/>
          <p:cNvSpPr/>
          <p:nvPr/>
        </p:nvSpPr>
        <p:spPr>
          <a:xfrm rot="5400000">
            <a:off x="3214678" y="3214686"/>
            <a:ext cx="642942" cy="928694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авая фигурная скобка 28"/>
          <p:cNvSpPr/>
          <p:nvPr/>
        </p:nvSpPr>
        <p:spPr>
          <a:xfrm rot="5400000">
            <a:off x="4357686" y="3143248"/>
            <a:ext cx="714380" cy="1143008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ая выноска 29"/>
          <p:cNvSpPr/>
          <p:nvPr/>
        </p:nvSpPr>
        <p:spPr>
          <a:xfrm>
            <a:off x="2071670" y="4643446"/>
            <a:ext cx="1714512" cy="428628"/>
          </a:xfrm>
          <a:prstGeom prst="wedgeRectCallout">
            <a:avLst>
              <a:gd name="adj1" fmla="val -60833"/>
              <a:gd name="adj2" fmla="val -270831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спондей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143636" y="2857496"/>
            <a:ext cx="1928826" cy="57150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ямб</a:t>
            </a:r>
            <a:endParaRPr lang="ru-RU" sz="2800" b="1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643042" y="5500702"/>
            <a:ext cx="5786478" cy="78581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Спондей – утяжелённая стопа, в которой два ударения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714356"/>
            <a:ext cx="7715304" cy="1071570"/>
          </a:xfrm>
          <a:prstGeom prst="rect">
            <a:avLst/>
          </a:prstGeom>
          <a:gradFill flip="none" rotWithShape="1">
            <a:gsLst>
              <a:gs pos="0">
                <a:srgbClr val="B98C1D">
                  <a:tint val="66000"/>
                  <a:satMod val="160000"/>
                </a:srgbClr>
              </a:gs>
              <a:gs pos="50000">
                <a:srgbClr val="B98C1D">
                  <a:tint val="44500"/>
                  <a:satMod val="160000"/>
                </a:srgbClr>
              </a:gs>
              <a:gs pos="100000">
                <a:srgbClr val="B98C1D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Определите размеры стиха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928662" y="2000240"/>
          <a:ext cx="69056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1538" y="4786322"/>
            <a:ext cx="157163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500298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786322"/>
            <a:ext cx="1571636" cy="571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6357950" y="3071810"/>
            <a:ext cx="914400" cy="91440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Тема38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colormaster">
  <a:themeElements>
    <a:clrScheme name="1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colormaster">
  <a:themeElements>
    <a:clrScheme name="8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v">
  <a:themeElements>
    <a:clrScheme name="tv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sign3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Другая 4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_tv">
  <a:themeElements>
    <a:clrScheme name="tv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8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19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0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1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2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3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4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白壁と花の額">
  <a:themeElements>
    <a:clrScheme name="白壁と花の額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白壁と花の額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白壁と花の額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白壁と花の額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白壁と花の額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5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eye">
  <a:themeElements>
    <a:clrScheme name="ey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6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7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8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29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0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1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2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3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33">
  <a:themeElements>
    <a:clrScheme name="1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Anim-13_Sea">
  <a:themeElements>
    <a:clrScheme name="Office Theme 12">
      <a:dk1>
        <a:srgbClr val="09817E"/>
      </a:dk1>
      <a:lt1>
        <a:srgbClr val="FFFFFF"/>
      </a:lt1>
      <a:dk2>
        <a:srgbClr val="0281BA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66D6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09817E"/>
        </a:dk1>
        <a:lt1>
          <a:srgbClr val="FFFFFF"/>
        </a:lt1>
        <a:dk2>
          <a:srgbClr val="0281BA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66D6B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Тема9">
  <a:themeElements>
    <a:clrScheme name="little_ital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ittle_italy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ittle_ita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ttle_ital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ttle_ital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colormaster">
  <a:themeElements>
    <a:clrScheme name="9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colormaster">
  <a:themeElements>
    <a:clrScheme name="2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lormaster">
  <a:themeElements>
    <a:clrScheme name="4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colormaster">
  <a:themeElements>
    <a:clrScheme name="10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96</TotalTime>
  <Words>271</Words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41</vt:i4>
      </vt:variant>
      <vt:variant>
        <vt:lpstr>Заголовки слайдов</vt:lpstr>
      </vt:variant>
      <vt:variant>
        <vt:i4>13</vt:i4>
      </vt:variant>
    </vt:vector>
  </HeadingPairs>
  <TitlesOfParts>
    <vt:vector size="54" baseType="lpstr">
      <vt:lpstr>Тема38</vt:lpstr>
      <vt:lpstr>Design3</vt:lpstr>
      <vt:lpstr>白壁と花の額</vt:lpstr>
      <vt:lpstr>Тема33</vt:lpstr>
      <vt:lpstr>9_colormaster</vt:lpstr>
      <vt:lpstr>2_colormaster</vt:lpstr>
      <vt:lpstr>4_colormaster</vt:lpstr>
      <vt:lpstr>10_colormaster</vt:lpstr>
      <vt:lpstr>5_colormaster</vt:lpstr>
      <vt:lpstr>7_colormaster</vt:lpstr>
      <vt:lpstr>11_colormaster</vt:lpstr>
      <vt:lpstr>8_colormaster</vt:lpstr>
      <vt:lpstr>tv</vt:lpstr>
      <vt:lpstr>3_colormaster</vt:lpstr>
      <vt:lpstr>6_colormaster</vt:lpstr>
      <vt:lpstr>12_colormaster</vt:lpstr>
      <vt:lpstr>13_colormaster</vt:lpstr>
      <vt:lpstr>14_colormaster</vt:lpstr>
      <vt:lpstr>15_colormaster</vt:lpstr>
      <vt:lpstr>16_colormaster</vt:lpstr>
      <vt:lpstr>17_colormaster</vt:lpstr>
      <vt:lpstr>1_tv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25_colormaster</vt:lpstr>
      <vt:lpstr>eye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33_colormaster</vt:lpstr>
      <vt:lpstr>Anim-13_Sea</vt:lpstr>
      <vt:lpstr>Тема9</vt:lpstr>
      <vt:lpstr>Размеры стиха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Размеры стиха</dc:title>
  <dc:creator>Инна</dc:creator>
  <cp:lastModifiedBy>1</cp:lastModifiedBy>
  <cp:revision>12</cp:revision>
  <dcterms:created xsi:type="dcterms:W3CDTF">2011-07-01T08:30:12Z</dcterms:created>
  <dcterms:modified xsi:type="dcterms:W3CDTF">2011-07-01T10:17:11Z</dcterms:modified>
</cp:coreProperties>
</file>