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«Слово о полку Игореве»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Читаем и переводим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Слово о полку Игореве0001 - копия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928926" y="357166"/>
            <a:ext cx="3499918" cy="6000792"/>
          </a:xfrm>
        </p:spPr>
      </p:pic>
      <p:pic>
        <p:nvPicPr>
          <p:cNvPr id="8" name="Содержимое 7" descr="Слово о полку Игореве000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00034" y="285728"/>
            <a:ext cx="7921922" cy="614366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Слово о полку Игореве 20001 - копия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786050" y="571480"/>
            <a:ext cx="3558688" cy="5214974"/>
          </a:xfrm>
        </p:spPr>
      </p:pic>
      <p:pic>
        <p:nvPicPr>
          <p:cNvPr id="6" name="Содержимое 5" descr="Слово о полку Игореве 2000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00034" y="428604"/>
            <a:ext cx="7767150" cy="564360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Слово о полку Игореве 30001 - копия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500298" y="1000108"/>
            <a:ext cx="4106172" cy="4214842"/>
          </a:xfrm>
        </p:spPr>
      </p:pic>
      <p:pic>
        <p:nvPicPr>
          <p:cNvPr id="6" name="Содержимое 5" descr="Слово о полку Игореве 3000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214282" y="785794"/>
            <a:ext cx="8554929" cy="435771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Слово о полку Игореве 40001 - копия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214678" y="500042"/>
            <a:ext cx="3259348" cy="5072098"/>
          </a:xfrm>
        </p:spPr>
      </p:pic>
      <p:pic>
        <p:nvPicPr>
          <p:cNvPr id="6" name="Содержимое 5" descr="Слово о полку Игореве 4000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642910" y="428604"/>
            <a:ext cx="7358114" cy="571471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30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Тема30</Template>
  <TotalTime>0</TotalTime>
  <Words>9</Words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Тема30</vt:lpstr>
      <vt:lpstr>«Слово о полку Игореве»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«Слово о полку Игореве»</dc:title>
  <dc:creator>Инна</dc:creator>
  <cp:lastModifiedBy>1</cp:lastModifiedBy>
  <cp:revision>3</cp:revision>
  <dcterms:created xsi:type="dcterms:W3CDTF">2009-11-03T12:25:25Z</dcterms:created>
  <dcterms:modified xsi:type="dcterms:W3CDTF">2011-06-23T11:49:12Z</dcterms:modified>
</cp:coreProperties>
</file>