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Д. И. Фонвизин «Недоросль»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Подготовка к ЕГЭ по литературе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Финал комеди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5696" y="1600200"/>
            <a:ext cx="3243607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Как называются изречения, выражающие в лаконичной форме законченные и обобщённые мысли: «Великий государь есть государь премудрый», «каждый должен искать своего счастья и выгод в том одном, что законно», «наука в развращённом человеке есть лютое оружие делать зло?</a:t>
            </a:r>
            <a:endParaRPr lang="ru-RU" sz="20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афоризм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Тришк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8153" y="1600200"/>
            <a:ext cx="3258693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/>
              <a:t>Укажите фамилию героини пьесы Д. И. Фонвизина, которая названа «злой помещицей»</a:t>
            </a:r>
            <a:endParaRPr lang="ru-RU" sz="32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Простакова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Финал комеди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5696" y="1600200"/>
            <a:ext cx="3243607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/>
              <a:t>Кто из героев пьесы в финале выражает авторскую оценку событий?</a:t>
            </a:r>
            <a:endParaRPr lang="ru-RU" sz="32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Стародум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Софь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3240" y="1600200"/>
            <a:ext cx="3228520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Найдите и запишите слово из данной реплики </a:t>
            </a:r>
            <a:r>
              <a:rPr lang="ru-RU" sz="2000" b="1" i="1" dirty="0" err="1" smtClean="0"/>
              <a:t>Простаковой</a:t>
            </a:r>
            <a:r>
              <a:rPr lang="ru-RU" sz="2000" b="1" i="1" dirty="0" smtClean="0"/>
              <a:t>: «Погибла я совсем! Отнята у меня власть! От стыда </a:t>
            </a:r>
            <a:r>
              <a:rPr lang="ru-RU" sz="2000" b="1" i="1" dirty="0" err="1" smtClean="0"/>
              <a:t>никуды</a:t>
            </a:r>
            <a:r>
              <a:rPr lang="ru-RU" sz="2000" b="1" i="1" dirty="0" smtClean="0"/>
              <a:t> глаз показать нельзя! Нет у меня сына!» – которое относится к просторечью.</a:t>
            </a:r>
            <a:endParaRPr lang="ru-RU" sz="20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никуды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Фонвизи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4702" y="1600200"/>
            <a:ext cx="3465595" cy="452596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Одним из характерных приёмов классицизма является раскрытие характера героя посредством фамилии. Как называются такие фамилии?</a:t>
            </a:r>
            <a:endParaRPr lang="ru-RU" sz="24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говорящие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Фонвизин Недоросль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5217515" y="1600200"/>
            <a:ext cx="2899969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214282" y="1500174"/>
            <a:ext cx="4286280" cy="3286148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/>
              <a:t>Идеи какой эпохи пропагандируются в комедии «Недоросль»?</a:t>
            </a:r>
            <a:endParaRPr lang="ru-RU" sz="32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Просвещение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Назовите литературное направление, в рамках которого протекало творчество русского драматурга Д. И. Фонвизина, автора пьес «Недоросль» и «Бригадир».</a:t>
            </a:r>
            <a:endParaRPr lang="ru-RU" sz="2400" b="1" i="1" dirty="0"/>
          </a:p>
        </p:txBody>
      </p:sp>
      <p:pic>
        <p:nvPicPr>
          <p:cNvPr id="7" name="Содержимое 6" descr="Фонвизи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4702" y="1600200"/>
            <a:ext cx="3465595" cy="452596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классицизм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митрофа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9468" y="1600200"/>
            <a:ext cx="3236064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/>
              <a:t>Русский историк В. О. Ключевский писал об одном из героев пьесы Фонвизина «Недоросль»: «…чувства и направляемые ими поступки вовсе не смешны, а только гадки. Что смешного в омерзительной жалости, какая проняла объевшегося 16-летнего шалопая при виде матери, уставшей колотить отца?» Назовите имя 16-летнего героя.</a:t>
            </a:r>
            <a:endParaRPr lang="ru-RU" sz="18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Митрофан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Фонвизин Недоросль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5217515" y="1600200"/>
            <a:ext cx="2899969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Назовите фамилию персонажа пьесы Фонвизина «Недоросль», который признаётся: «Люблю свиней, сестрица».</a:t>
            </a:r>
            <a:endParaRPr lang="ru-RU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Скотинин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Фонвизин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5626" y="1600200"/>
            <a:ext cx="3463747" cy="452596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Название драматического жанра, к которому принадлежит пьеса Д. И. Фонвизина «Недоросль».</a:t>
            </a:r>
            <a:endParaRPr lang="ru-RU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комедия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урок Митрофан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4381" y="1600200"/>
            <a:ext cx="3266237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Укажите фамилию учителя </a:t>
            </a:r>
            <a:r>
              <a:rPr lang="ru-RU" b="1" i="1" dirty="0" err="1" smtClean="0"/>
              <a:t>Митрофана</a:t>
            </a:r>
            <a:r>
              <a:rPr lang="ru-RU" b="1" i="1" dirty="0" smtClean="0"/>
              <a:t>, который отказался от денег, так как ничему не научил своего ученика</a:t>
            </a:r>
            <a:endParaRPr lang="ru-RU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Цыфиркин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Фонвизин Простакова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154655" y="1600200"/>
            <a:ext cx="3025690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Укажите фамилию героини пьесы Д. И. Фонвизина «Недоросль», которая в ярости собирается прибить до смерти своих слуг  из-за несостоявшегося похищения Софьи</a:t>
            </a:r>
            <a:endParaRPr lang="ru-RU" sz="24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Простакова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Финал комеди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5696" y="1600200"/>
            <a:ext cx="3243607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Назовите фамилию персонажа пьесы Д. И. Фонвизина «Недоросль», который служил учителем в семье </a:t>
            </a:r>
            <a:r>
              <a:rPr lang="ru-RU" sz="2400" b="1" i="1" dirty="0" err="1" smtClean="0"/>
              <a:t>Простаковых</a:t>
            </a:r>
            <a:r>
              <a:rPr lang="ru-RU" sz="2400" b="1" i="1" dirty="0" smtClean="0"/>
              <a:t>, а в финале был узнан и разоблачён Стародумом как бывший кучер.</a:t>
            </a:r>
            <a:endParaRPr lang="ru-RU" sz="24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Вральман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Софь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3240" y="1600200"/>
            <a:ext cx="3228520" cy="4525963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500174"/>
            <a:ext cx="4643470" cy="492922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429024" cy="3983047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/>
              <a:t>Каким термином обозначается форма речи персонажей, представляющая собой обмен репликами</a:t>
            </a:r>
            <a:endParaRPr lang="ru-RU" sz="32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71802" y="214290"/>
            <a:ext cx="2714644" cy="928694"/>
          </a:xfrm>
          <a:prstGeom prst="horizontalScroll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диалог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6000768"/>
            <a:ext cx="2214578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Проверь себя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синий занавес">
  <a:themeElements>
    <a:clrScheme name="Другая 11">
      <a:dk1>
        <a:srgbClr val="FFFFFF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синий занавес</Template>
  <TotalTime>35</TotalTime>
  <Words>389</Words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синий занавес</vt:lpstr>
      <vt:lpstr>Д. И. Фонвизин «Недоросль»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Д. И. Фонвизин «Недоросль»</dc:title>
  <dc:creator>Инна</dc:creator>
  <cp:lastModifiedBy>1</cp:lastModifiedBy>
  <cp:revision>5</cp:revision>
  <dcterms:created xsi:type="dcterms:W3CDTF">2011-06-29T14:55:27Z</dcterms:created>
  <dcterms:modified xsi:type="dcterms:W3CDTF">2011-06-29T15:42:03Z</dcterms:modified>
</cp:coreProperties>
</file>