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Default Extension="gif" ContentType="image/gif"/>
  <Override PartName="/ppt/slideLayouts/slideLayout41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72" r:id="rId27"/>
    <p:sldMasterId id="2147483984" r:id="rId28"/>
    <p:sldMasterId id="2147483996" r:id="rId29"/>
    <p:sldMasterId id="2147484008" r:id="rId30"/>
    <p:sldMasterId id="2147484020" r:id="rId31"/>
    <p:sldMasterId id="2147484032" r:id="rId32"/>
    <p:sldMasterId id="2147484044" r:id="rId33"/>
    <p:sldMasterId id="2147484056" r:id="rId34"/>
    <p:sldMasterId id="2147484068" r:id="rId35"/>
    <p:sldMasterId id="2147484080" r:id="rId36"/>
    <p:sldMasterId id="2147484092" r:id="rId37"/>
    <p:sldMasterId id="2147484104" r:id="rId38"/>
  </p:sldMasterIdLst>
  <p:sldIdLst>
    <p:sldId id="256" r:id="rId39"/>
    <p:sldId id="257" r:id="rId40"/>
    <p:sldId id="258" r:id="rId41"/>
    <p:sldId id="259" r:id="rId42"/>
    <p:sldId id="260" r:id="rId43"/>
    <p:sldId id="261" r:id="rId44"/>
    <p:sldId id="262" r:id="rId45"/>
    <p:sldId id="263" r:id="rId46"/>
    <p:sldId id="264" r:id="rId47"/>
    <p:sldId id="265" r:id="rId48"/>
    <p:sldId id="266" r:id="rId49"/>
    <p:sldId id="267" r:id="rId50"/>
    <p:sldId id="268" r:id="rId51"/>
    <p:sldId id="269" r:id="rId52"/>
    <p:sldId id="270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50" Type="http://schemas.openxmlformats.org/officeDocument/2006/relationships/slide" Target="slides/slide1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1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6.xml"/><Relationship Id="rId52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3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7502F-EA1C-4F13-ACAE-830B742CC818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501C6-828A-406E-8271-9F1544D84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0727F-A0A2-4D4A-A983-64533414586C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A2706-25E2-4A12-80DC-4B33CAB4D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64C15-30ED-4F7F-8D66-38195D490D02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E84EA-69CD-432A-97A4-501927C3E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04C62-CD76-4E6B-B7AC-259F265DD619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04790-DC32-4238-BB4F-7867A7EF5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E5076-7A2C-47E6-97D0-2067309140A8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8152A-7CDE-4365-B932-A767E830A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18A46-83B8-4CA2-8C85-E8262E3CA630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DF37F-AFEB-4544-B237-E77F933C8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C6652-B6AB-4A42-B72B-CE454980CE58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4FAAE-40B1-4A25-A130-89BDDB5C4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E46CD-C836-4461-ACDB-3F549EC7365E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24C70-64CC-4E2C-AC7F-F32F4CC66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52C8A-A89B-4D96-97AC-DB7691D2EE51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07F22-A25F-4678-AE31-5262A4C64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DF3FD-6EA9-4D19-B20B-0E9BF10CEF5D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DE71-B379-455E-93B1-07558982C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168B-94D6-440D-AD64-90A74988F6C9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D0E31-392F-4CCD-9B75-522E36500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A58EB-C14C-47B3-BF15-7C87D7CCD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BDE4-6562-47CB-8812-F123B695E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571D-E9E3-4323-BFCF-6725E6366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82F47-20EE-4568-90A7-1EF47DDFB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7F263-C0F5-4F05-A4B7-BC33500C2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BE78-0F50-4DEA-B89D-91026B6B6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2BF05-7697-4C5C-8FE5-7A3A040A2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461F8-2790-4FA9-BAED-1B4491325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46EFB-8E5C-41CD-B277-CDB08692C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5547-6C92-4D69-A5B0-361F441E4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FD464-6F4D-4A12-81B4-9888378B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D5631-5338-4369-8B81-8C4228A73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672CF-1873-4046-AC6E-F11FAB148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CDCF-0AC9-421D-B1AB-9B67498A6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F4775-65A0-4C9F-8B6C-683CBEEE5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05A9F-3D1A-4169-A662-00628D14A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F4130-8DA0-46C9-8FDE-26023B15E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D39B-AFC3-4E8E-A0F3-8A39E79B1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2489E-34AB-466A-BF2E-4684BBE70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56977-5E47-44BA-917F-3BD6DB334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D6835-7702-4FA9-ACA8-898514F27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887F2-D7E1-42F3-ABED-E4FB26126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DBF16-CEB9-4FC3-906A-71AE9BFED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6515C-A782-4D2D-B2BE-6CEECB224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4BA22-77DA-4241-8A72-AD81ADEA0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2364A-6C81-45B2-BB36-5BDB61103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14878-C659-4AD8-863F-2ACD82308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D1F60-311A-4616-AFA8-F02D76C1F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CB39A-AAB4-464C-82B0-45621D0CF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EE90E-2B2A-486C-B1E0-FCD8F9FC0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3736C-2147-4957-9BD7-47AE63663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60501-F7D0-4558-900B-592941B1E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A9D2E-2824-4139-8C27-6E581F716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4BCCA-B892-4299-B653-10BEBCB62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63C8D-D926-4AEE-9ED7-847F97A2E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3C03B-D62E-4CEB-A844-2E56FFA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71BE3-13BD-48CC-8923-D7429EB4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730C2-23B6-43E2-AB0B-FC039BF17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03E93-FE21-4F72-841C-12DF67088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69E10-EAB9-4ACC-96BD-B5CAA81E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D0C26-3B2A-4ACB-A088-2B21FDD4D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D806F-C8D1-49E2-A783-6454AC541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8216-B257-411B-BB19-48E42218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18A06-3263-441F-BFD6-4EDB2F732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8FBDE-17F0-422E-8D25-A60C2D93D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259D6-163A-4389-96D9-B52D2D055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FAF1A-1464-45E4-8882-78D4A8D1D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EDC54-C6F2-4A9C-B224-92513719B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29C2E-2C93-4B95-9845-252AB3471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BF931-ABAD-47F8-993A-6D8156CE4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6B393-8B16-4682-B8F5-4F5B01F33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719C8-D598-4060-9A15-FF3450DC8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922A8-F8D1-4F30-AF1F-F7D078FD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FEEF9-D10A-41AA-B56D-69ED21747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2BCE6-D060-4223-ABC3-E47ACB035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25461-8197-45A3-99F0-C8AA5BD97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639DB-14F9-4DEF-9728-2E8FAA8AF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4BFB-8096-45CF-9926-0FDFAF7F2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D874-DE5A-429D-B9B6-4F87F5E8B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4267-84FA-4336-9BD1-120A05683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2CA9D-3C2B-49B4-96D1-A3764B7E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CA90-0E8E-48A6-9925-07DF0D21E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28949-2E5E-40C0-B52D-AD0DC981F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D1442-BD93-427F-8D52-D912C2B6E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A4C-AD10-4372-BC01-FB2377542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22503-7C49-4272-A54A-0E39C7EF2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8DA54-CFC7-47C3-BA30-EADA0A2E4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CD55A-D52D-4DCC-9903-88A588879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10ACE-F5C6-4EC3-838D-7D2A28F4B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FF345-8D3D-46EC-B6CB-C3E80EA31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99130-F046-4D18-9262-2F934D86D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9166F-1CE7-4821-964E-FCB28E723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C6F5C-299F-4FDE-8800-C7C033574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7EFFB-0784-4D74-8DA8-7618BA0A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B4FB7-C2B5-484D-BA66-268EFB622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B48B0-CF52-4522-B489-B1453B31A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C20B8-36E2-4913-A0FC-7F79D4D9C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B6A24-7E96-4303-B0B9-65566BD02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B3466-3135-4AD4-AF89-A32BF6EC9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E547-14AF-4925-B1BE-5B3A77B8D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055A8-8A6B-42B0-B001-F140E196A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7275-6308-4D7D-8590-9297B5F95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DD01F-8CC7-4D2C-B45A-FB1A71F73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C4AB8-81DE-4B5D-B116-28E7ACF45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60BB-0E20-4CB1-94D3-1456C984E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E305-FF5A-4CF1-8FFC-115AC6F7C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FA4B-E727-4161-941D-F68F37AE0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567D0-126E-40D9-A256-4D5F43A15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BAD6-12C3-4249-97E8-285E7A8AF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38C12-1038-47A7-8C6C-5FA5FE4F6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C8B59-040E-42AE-975E-B2C555176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7FD1A-E8E0-44F4-B6CB-1DA52159A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214E2-D1E3-4DF1-91ED-395174620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B8D6-C265-4FD5-846F-07DA706C4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D859D-421D-4AE7-B396-1D41903EF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53CF4-6CCF-4C16-942C-3FC164748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73D1-89EC-4489-8CCD-E6ECAD85817C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C460F-12B2-4E40-A24D-7BE7AC11D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B7F7-FB77-488A-B1F2-E583973A4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86035-1A60-48D0-85A9-248C84BBBAE1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EB572-69F9-4C80-A0FA-72928BF4A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81E21-24DE-4B53-9DDE-9F6F4D5F65BA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BC91-4037-4399-A754-BEA5B2AC3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6B054-9372-4548-A107-6E29BE45CFD9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B39CB-7DC0-4700-8E7D-5DADB0A47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DAF64-A134-4F90-BCDB-2B9CB56D4C5A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307EE-DDA1-4988-897F-DED10E51E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637D-8525-4D60-ACBE-8F4414A1BB8F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D1F07-6313-41C8-B8FE-280C0947C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7115-8D4E-40E1-A4A1-40AE4E0403B4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2FFED-39CE-4692-8FCF-7AA01E46C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000D-D4A6-4780-89D6-BAD390D839E2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E601-C0AA-4272-80A1-B5FC9D733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0C779-2630-4992-B047-16F93900F042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C5A6A-3A1F-4EDD-8A60-FE9D615D6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2AF56-289A-4AFA-B5F3-927DC0E5AC51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0B68B-106D-4E79-8846-8550EDA04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430C9-8D68-4968-B344-579606D70E6A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25D5F-6B8C-4FA7-B1D4-66BE43D69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3C6C0-8F1D-43E2-B4FF-2781A95E6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31473-7C73-41FF-8C46-7F994BA7C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2E0F0-4DD1-424D-8B10-44D679223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3F007-0876-4835-B4C8-85199776C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49078-6606-4FD5-9D14-919C6FBFD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055FB-C606-4859-AED1-CF6CB3377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E0D83-B1F3-4434-9CDF-FABD765CA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5539A-45C4-4F79-9A24-311D92B47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46E5-9FAF-435A-A275-77CD116D5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2368A-CEA6-4F87-99E9-33A7F0552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AFBC9-0284-4094-86A6-5436AA9D3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A44CD-C099-4687-AC80-6A5E974AF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B00C3-3AD5-4CCD-9A71-CCF26D995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D4AE-E1D8-4FD4-BDBD-CDC4C5656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7861E-C409-40E9-AD0D-1136689E6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6CDE4-7FD6-47C5-9B53-FCCE59822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F908B-80E6-47DE-9A20-3A2B92179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0B5DC-92C5-4FC2-B3DA-3F90CFD7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32312-2ADF-48F7-AE0C-7EFC97B55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9323A-167F-4EAF-9FE6-E4098BA5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D057E-BC6C-43E2-831E-08C9D17E2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8925-9651-416E-A35E-2EA7E0C29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1AFC7-4D95-499E-B674-747B8CE52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D8F85-6987-42D0-B3DA-907A3ABE0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670BB-28A2-4340-B4DA-F352E33F0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265E3-B82A-4BF2-8181-658BC6298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A3550-B23F-43CD-A571-F828C9BEE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63BAF-3CD8-4E5F-8081-1B04F4D63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06D5-CB56-4659-88F6-E584B724F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25BD5-83A4-4A7C-BC45-EDE443676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E722C-09A7-4BB1-A0CA-5C45E226C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7764-DB6C-4606-B039-8A1F663D6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2FE5-D5E1-4BE4-B23F-88C7B9BE0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52418-7BAF-42DE-993B-DAF38ACC2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1D74A-3483-42BC-BF49-371CDC7A5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B9FC1-6CE2-4D72-BCB6-DAAB8316D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079D7-71BB-4802-A8FC-5ECE372F4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C585C-62C0-4288-AE23-B5B692925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D9904-73E9-46B6-8D78-8E81FF7E9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216BD-3D67-4387-9AA9-D92D13DC2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F2982-2D22-49C6-B348-5C31AD68A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7DD29-A039-41BB-B0BD-E64B60A7E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C462-86A5-4B8A-952E-E17A0D1CA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1528C-4D92-4268-9C99-0DAA49A15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CAF59-9CB5-43E7-B7DE-736907ABF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A8089-C98D-4BC7-B303-129DD8E8B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D9EC4-7614-4BA7-A855-BB8F9DB1F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389D-6C62-4BA7-B534-F23C66D81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CA49F-59C3-4679-B49C-661098F6D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B3CC3-2A4A-4057-9659-D70E2415C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B330-929F-441C-A8C2-2EDC4AEB1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4B244-7074-409D-8EED-2692C3546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71EE5-65E8-4747-B124-958D661D5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B472C-F990-44E7-9AF8-F13180737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F9A11-71DB-4A1E-91E0-5F1FE2F28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DA720-4606-4331-8E8A-B5B692E23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6C49D-78D0-4827-B14F-7A36AC546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F6D2D-2919-40D6-B3E7-76BD20DFA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03D94-C891-4CDB-87F1-5D55502E0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AA102-7FF1-44C4-B7AA-0E2006A63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850D-7AFF-4F0F-A931-2B649F60D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8BEA7-1B06-4C8F-8EAA-D6AE70C48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239B9-4582-4E30-B2B1-49851967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73BBE-A77A-45DD-AF67-2DFC01F20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F8D3-DB1D-4CCB-9057-3D506FE3E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D0DB-D149-4166-AA14-0CD89A9E8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F4838-436C-49F4-9582-346DBBA9E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A84F3-51A5-4EDF-893E-AF4C66C74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A502A-1418-4121-8D0D-D8B4B29B9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489FD-A444-4395-9274-DAE954D3F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D1126-584C-48F1-A544-0DAF07ECB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229F-767F-47E0-BACD-D33EB1CC8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76E9-6A06-41C1-98D7-599141391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59405-F30E-47A9-9627-FC8106029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073F5-2FF6-414F-8A1E-54A2837E8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A42C8-C5A7-4C07-82CD-902B5E6B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2AEF-D1B7-4ACE-AE69-52E7F3AB2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1638A-959E-4BEB-BE03-453D6A5EB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A24B9-88BC-4848-86FE-09830E62E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5AA08-C9FD-45F9-8AAA-B10BBDEC2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20CD6-5AD3-4A0F-9014-9CF1409E8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A7E3A-C269-41D5-8233-633685644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4F55C-CC6E-4B90-B345-E2FEAC17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C665C-2D0A-4176-8B18-E13CBB0B0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C3A76-1DE5-4C97-B677-FBEF3890C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75B8C-174B-4D7A-B40F-3355A8478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3D4E7-6AD4-4330-B6EC-00D5273D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185D8-896A-4090-B285-081069BF8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8039-7CCC-4BF3-8F4C-150621843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472A3-0C97-46EF-A89E-A4F310506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818D6-7F8A-440F-8068-6A24AE1A0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7AE6D-A356-4CD3-85DC-181527D2C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237F9-2090-499A-9753-6E65261C9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A4344-4364-492A-8FB4-E1211E6C1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9457E-432D-46FC-9652-EF3DF27E7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A26C9-97A9-4B1B-A621-FD773752E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6143F-0319-4CC7-B0F6-D13829C40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AF74D-8904-47A0-97CE-2AE24A775F4F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6E454-C35C-4B58-BB4D-6BA247E77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273BC-91B4-4CCA-A7C8-121FD6567EF4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D9155-188C-4698-889C-7FE78DAF9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DAB9-E92E-4923-86E7-861274837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57F08-519F-4FBF-81F0-01F3DA90CDE7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E5133-49B8-4D45-AAF4-F77EA4742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BC2E2-F1DE-4E44-8FCB-1EDDE7D3F0A6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C1EAF-8F08-44F7-97E7-69CF9B1DE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2699B-D875-4A55-B5D0-C9C532356064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E6746-0ADC-4457-B1F7-132CBC8B7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290C5-249B-4185-80E5-9AC337376E41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D6632-69C8-45A1-9EE5-9CBB1D5A8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6DC0-FB19-4052-AFC3-D035E1899FC9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D865F-B10B-4789-81D9-7B29F0045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6EB94-4525-402F-9E20-85FD121E074F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7734A-4D45-4899-8306-31EB8E6AB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7F92D-B23B-43FD-965D-5EA7384D3791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5E835-A418-442B-A449-9E232D7B9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D6F85-2B46-495B-A53F-49D8866677BE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29572-3E20-4BBC-BF41-F1BBF59CD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4DE8D-B6C5-4A59-984C-513795FE0110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F790B-8491-4DD3-BE74-3DED05084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877CB-EF14-44FE-BFBE-1F7CE98AC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0A083-E769-4501-B533-BF9594E63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A8944-2351-49E6-80E0-481A35DE6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CF525-E440-4DD7-9FBA-FCC58403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7381-1EFE-4727-930D-F32E053E6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04F0E-F607-4642-A025-84D7AE204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BA0C1-22C2-458B-9B39-E155223E1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ADD78-CCB5-49D8-8271-1B2800E60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AD4BB-2812-421B-9CCD-A91D1E7EB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69EBA-4D21-42FC-8563-BED4DECF5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E6492-2530-4E08-8E77-E580EF121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7D6E5-F7C4-4C9D-B4EF-0CA300BFF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E3B79-D7D5-4E1A-A348-D1EE47E93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7434B-B063-4B31-9365-AF192FC78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E5C3F-5CF6-42CC-9BF5-465D16B8D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BFB1C-1345-4B8A-BC17-4E16D300C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D407B-61A4-4016-A3FE-948C04E45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7D322-2F22-42D2-812B-D4BB1ED4A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6F613-A102-43D8-9BAA-EF9756D9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11DD5-AFBD-4B40-9D39-2F94CC105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4AA3C-0BD7-46E6-857C-216993CA8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A1C4-C8CD-48B1-AB83-1D38DE8F2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626F8-AFE4-4B73-BC83-204CD0E5C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11B58-E6C2-4F68-9BD0-46113D378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B71CF-9EFF-4E38-8B7B-6AE3FF333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EB654-1F19-45C3-BD42-0F85EF87C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1F733-4951-4A0F-908C-6E888ACD5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F3B8D-E0AC-401F-A631-4211995B3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B5D3-A8E8-4A58-B6C2-89ED387DC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759D2-7703-46B2-BAE7-E7B79D8F4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71FF0-A03C-4048-98C6-5AA59D545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25FF-E072-44F4-AC92-A630A8C96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30D8-7BF3-470E-8B96-FFD920E7F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BF73-DA53-4BC6-8ED0-B98BDE78B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D3753-DE08-42E5-83DA-2A67CF316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0638C-6C7B-4A0C-A8CE-3E7A821A9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5980E-27DA-4EDC-A1D4-FAF7FFA38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DA9B9-0886-4457-AF33-FB00D091D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01791-E15B-4384-BEE8-40DDD8ADF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B3573-30E1-437F-9A27-BD1D09FDC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ABC82-4E65-4BC3-9FFD-741CCD6D6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183FC-F839-4D58-BFB9-ABF4DC288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B32A9-0C10-43F4-8B61-004562DCB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854D7-A496-4F21-90F7-253A470D3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6EEBB-0A2F-4CF8-AB23-A1C672C5C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7B2D-6785-4873-9C17-89271DDDA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B63F-7824-49EE-A37F-242C9505F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8EC75-E279-4A86-93FB-B29ADA08C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B1C6A-4D16-46C6-AE80-38A56F688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CB0B3-B0BE-437A-9DA7-B1EBE3E5B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CB538-101E-4C1B-B8ED-244969114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EA75C-C8C1-450D-A421-5EF73E347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04307-26CB-4268-9B76-1DC6B2F24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37AC-4408-4986-9D4D-3BA8D2B27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03A9-CBC3-4F92-82BF-4BE254519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F2280-C479-46F2-BF61-E1D0517C9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3994A-BE9C-4085-A571-4DB3D5126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900C2-75D7-48A8-ABF3-F15C2BE51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BB7DC-81D4-4C70-AB84-7A903837F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C2CD9-2F95-4DA5-8CE8-E0D96BB7E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562F-54B5-4909-8D5A-C3BD05B7D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20709-83F2-4E8F-961A-35E5B3AFB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73A09-9D2F-421F-8627-0F57CAA0C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90B0B-483B-4417-A830-FC271D2FF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D8884-6495-473D-A55C-FA4A02DAE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81D4-DB76-4BB0-AF4D-3ACD1A24F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1611B-D8E2-4942-B102-984932DD4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1F9D7-494A-4FFC-B5AC-EA9920C23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77C0A-8ECC-4711-A834-BF550BE1F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C4DB-61D8-4119-B6F6-6C8E3A5ED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E4BC8-C088-4E37-8F49-48885A6D4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26FD4-C4BE-488D-874A-8C1702817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3E72C-99E7-4463-A4D5-90D620A9F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456EE-14BC-4D94-9B10-45BEBC68C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07874-7C7C-41DD-A009-5B703F88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882CF-EA74-4C4F-A98E-08DB03AB9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99D1-EDAE-44CC-961A-F6380D631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48E7F-B5B9-4134-97B0-C2CA9599E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F7D66-52F1-47FA-8D60-AE2746F12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1B4E1-26B1-413A-8BFC-0499EADCE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3394D-D746-43AA-9281-FF4A3EF0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5D89B-2E50-4EAB-A075-6A6980D11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19924-402B-4B7B-B8A7-2D2FB16F1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D2D59-8018-4E0D-BE37-C2593D90E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D345D-5718-4996-8D6A-2A99A1804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F3400-53DD-48D0-A223-06E2A19E2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87FF6-ECB4-4109-A60E-AF38ADCDF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96EB-4BCA-4400-BBC1-A5B795046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E7ADC-34DD-4F5A-8016-6F8F863A3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3AEE7-47E5-4396-B8E4-DA4F83F9F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9ACB-F6E3-49BA-B336-13950E454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83A80-226B-4EEB-AD76-F72FD7926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04656-17BC-4EBD-AC57-9D40279BC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51DE2-B7B9-4ABA-8CF4-642CD48AC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65F74-72A9-4ED6-B2FE-4792FD118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1665E-C1E2-43A6-8E1F-EFF0476B8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2FFF4-31EF-4C2F-B2AC-9F6935398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original_metal_b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04800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505200"/>
            <a:ext cx="6477000" cy="12954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724400"/>
            <a:ext cx="64770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824B3A-A162-4DE5-BB99-1A2B1A014C42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2D91CB-4B0C-4AD9-A379-82057798E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original_pencil_w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47B147-DE1A-46C9-A817-D3551E29FC1A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0C1B01-8AA9-4887-96CE-933AE1A15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original_pencil_w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05974A-CF3A-4A5F-B46F-C0B04F606D66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DB6459-68A7-44EE-9FD3-4053EC287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B8635-C824-45A3-82F5-30FB1B541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original_pencil_w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32152D-8959-476C-A646-0DCC13D038F6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AD9932-00C9-4588-924E-38E49927C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original_pencil_w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AAD9CD-35DD-4875-B5EF-AA004E9D47B4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78A9C0-C5E1-48F8-B41F-AED3DC287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original_pencil_w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563BBF-ADAB-400D-BBF5-F554784B613A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7CDC63-6AF0-4CB0-BA3F-1683C2E68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original_pencil_w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AD68B3-917E-4507-BBD2-49E16B9A660E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37F796-F12A-401D-A515-C9A4CFEB3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original_pencil_w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F35BFB-570B-42AF-B2C1-3D9958D7BC78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41D624-B6F8-4385-8223-C0A914A6A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itmap_128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447800" y="1371600"/>
            <a:ext cx="6019800" cy="4495800"/>
          </a:xfrm>
          <a:prstGeom prst="rect">
            <a:avLst/>
          </a:prstGeom>
          <a:effectLst>
            <a:innerShdw blurRad="114300">
              <a:prstClr val="black"/>
            </a:innerShdw>
            <a:softEdge rad="31750"/>
          </a:effectLst>
        </p:spPr>
      </p:pic>
      <p:pic>
        <p:nvPicPr>
          <p:cNvPr id="6" name="Picture 18" descr="original_pencil_w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5715000" cy="10668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800"/>
            <a:ext cx="5218112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824538"/>
            <a:ext cx="6705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2ADF68-9639-4829-A86D-C86C1D6BD842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7D4136-CF7E-4A26-B24A-58298E078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1A6AB-821C-477E-AE28-82C2ED51634F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5B801-9CE6-4378-845C-6E3379761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31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8F9E6-844F-448D-977C-3E1AF905D0C4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FCACD-86E4-4BB3-B85B-616D7476A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3124200"/>
            <a:ext cx="4876800" cy="1009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4267200"/>
            <a:ext cx="4876800" cy="838200"/>
          </a:xfrm>
        </p:spPr>
        <p:txBody>
          <a:bodyPr/>
          <a:lstStyle>
            <a:lvl1pPr marL="0" indent="0">
              <a:buFontTx/>
              <a:buNone/>
              <a:defRPr sz="1600" b="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0B661D-4F10-44C4-BC4A-A229B05F6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3B2D9E-A487-4211-9AFA-E314B5D29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18534-9E63-4E36-87FE-FF2649B44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CD0F58-4A78-44D9-B0C0-15C826C15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1623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500" y="1981200"/>
            <a:ext cx="31623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9B5FBA-CC2A-48A7-9F62-8D92D398F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8E620C-BF8C-48B7-889A-554B50307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B7C00E-F722-4BA8-B634-E3A850CF5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9D8255-EADD-49CA-B8AA-5108D1041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48BE23-FE2E-4CFF-9D60-DBBF068F4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09EB55-E8B4-4678-ACC0-0811905D1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5D30C9-2887-44B6-922B-2D914A37A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543550" y="762000"/>
            <a:ext cx="1619250" cy="5364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4705350" cy="5364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577211-38E9-43EB-8D78-CEF4B5646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2645A-406D-4BEC-81C4-3C8758EB7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D585-13F6-4C6D-8703-7E1F095A7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CF772-6B54-4436-8B6D-821E50605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41189-8942-444A-9DC0-09A82FB1A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8A1E4-A753-442A-9E5F-DDDC56191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BAA6E-1E4A-4FE5-A9CA-2CEA623D7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FD7F2-00D8-4486-B275-6E3926F2F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35F6-E562-4E74-A4F3-3CADEF77F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F0E79-0E0A-4001-8E0D-A62AC13C0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85DFB-5D0E-45AA-88BD-DF9291FC1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14F0A-4B6D-4E27-A189-97BDA267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148B-6AF7-4B60-BF6B-E7022636F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0444-08E2-4F25-9CF1-20A2D033C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DFB59-5263-47C9-8259-71094B0A5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E3BB-7DFE-437C-8677-BE699D7D2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EF398-A33C-4716-A378-3430732B8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193D2-1445-4883-9227-68EB1313A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6A6DD-4FA3-42F7-9765-D74615F55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F22CD-F0E8-4735-959E-0A9EAE59C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0AEF-4938-4A43-9ED6-23EBB5B07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FF4DC-921C-4FC7-A2E5-507F37567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B6A2-5CC1-40D8-8A38-0162D0FA3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DC7C-536A-4156-BBFF-2A82A0A8F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D204E-E58E-4174-8983-0F0E6070C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9A546-958D-4AB0-AC16-8FE3E54E7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C100F-A43D-4879-9728-594480CE4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54190-0200-4CB1-8770-4A48BCB39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E619F-F998-45B2-B00C-401000533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8A816-407C-44E6-9CE9-BA2F42330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13C89-16BF-4D0F-9B5D-7966EC781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DCB31-7822-46B8-9099-B679CAF29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8A30A-68C4-42D1-9EF6-3A091DC6F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99C0B-6EED-4199-879E-0F9CF1593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0C297-4353-40B4-9DE6-8EDE02854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7AD43-2938-4533-AA3A-35A869D14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ED59-E2B1-4C55-8D77-8EC7B6752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B0560-717A-4169-99CD-C00314DB2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82446-9110-4D86-93C6-99470D9FB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2062A-4A10-4F0B-888F-14D46D3D2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6F2DD-BAAB-4DD0-B8CE-589367B4F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04FF1-0DE8-4524-B35A-FC4B35A5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E5F69-68D4-4D5A-9780-8FD9A7F3E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7CBCE-0965-4D31-BE72-34183C924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1D5A8-DEEF-4CA3-AF8C-D4EDBD993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DBF5-D7C3-4925-8E65-1303AEF3F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6ED40-DEA5-4CAD-8C4B-C55EC2ADE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DDDAE-D076-4E46-A433-38A13F881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53D1-6507-4580-849B-076CC2DA5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DD4CE-29ED-4185-8EE1-751309103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7FFB-CB18-4ADC-AD2C-E3CFAFC6A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476C2-4BF9-4BA4-97B2-9FC921F6C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33992-E4AF-4B0D-A69B-D828EC094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3034C-2948-4598-B5D7-DA90EFA83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6D6D3-17AB-43F2-BA87-436561D6F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CECA-D55A-4A1C-B750-7A297F031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A005F-09A8-4B36-8F18-061CA4D9C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05652-8904-4B5F-9F4B-49149F3B6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94D60-079E-434F-8236-89F4D1B58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37.jpe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image" Target="../media/image42.jpeg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02.07.2011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4C7811AE-8795-475B-9637-46ACFE4A9C63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1597FDB9-B4BF-4788-8EE1-450243810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295B61E-5C3D-435C-8011-62B0EE190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BFCB0DE-2088-472C-827B-3F3588C7B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F69AD59-BFA1-4F1C-B830-AE66191F2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ED72723-0C2F-4EBD-8BA2-46A8C6D5E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E4B31FB8-54B9-4680-B68B-10F72FE2F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F19F2F3-842F-4AE4-AE07-91F85DAB3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190EA2D-3AD6-48EB-9D64-D4007F869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B4540D4-ABA8-4BA4-AE7F-F08AA6CDD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E562CDC6-4F9E-4CEA-BC06-4491AB998859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1A9EBB12-5315-4DFB-8F09-5B92EF3CE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3FBACF4-A40E-4226-ADA7-53496F976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4FB63A5-A792-4500-95AE-66BB53B7E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D9E6871-A585-413A-B6F5-13B03F7A0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86C78D3-6428-4A4B-B22F-F7A751CD3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55519FF-787C-4578-8089-16769A8DE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CB9D635-68CE-4E21-B7DF-960F68B9F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EEC97F7-6229-42D8-9141-12D84BD66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050D830-3D8D-4B8E-A0D1-08CA7FB36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EFA207C-FBBD-4951-A696-B14197544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73CE1FFE-D4D7-459D-A624-843B3C833EF7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ADCA80F1-B1F6-45F8-9DEC-8008FBC19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39B7D02-1393-4C01-AE72-D4E8A395D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542D441-6B51-4B71-954C-7268C6FE1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07C85C6-A097-4413-B60F-99B004276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B3C4475-F86E-4EA7-95AB-8E86FB535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95AE5D98-2307-459F-B591-F7F1545B3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70A484C-9667-43DD-9ED7-7B14D1B6B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79E0A2C-9FBC-40CC-90D2-F484EF1AA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6F25193-3FF8-458D-9E0B-16B935818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E21A8DE1-C3F9-455E-AC1B-C8849641B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заголова</a:t>
            </a: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24000"/>
            <a:ext cx="6705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B68DDAF9-23F0-4753-A278-4619AC403B96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B0889A6C-40F2-4F21-B33A-1F139151E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4770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6EFEEF07-4277-4FA5-B831-8F201CF8A306}" type="datetimeFigureOut">
              <a:rPr lang="ru-RU"/>
              <a:pPr>
                <a:defRPr/>
              </a:pPr>
              <a:t>02.07.2011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EB204683-1009-49BF-BFC4-D6FAF5B0D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>
    <p:split orient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D4D4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C405CA1-D930-433F-9AD8-F55673215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66DEE0EE-6D15-4599-B972-029D36833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429C063-AE5C-4BF6-9F97-FE19960C6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3569A5A-081A-430A-B531-6C30822BE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5231924-46B6-4D06-B2F5-6CC9B2FC3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AE720F8-2F53-448F-8443-4ED51F7F6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Н. В. Гоголь «Ревизор»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Подготовка к ЕГЭ по литературе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85852" y="2214555"/>
            <a:ext cx="3857652" cy="2357454"/>
          </a:xfr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r>
              <a:rPr lang="ru-RU" sz="2400" dirty="0" smtClean="0"/>
              <a:t>Назовите род литературы, к которому принадлежит пьеса Н. В. Гоголя «Ревизор»</a:t>
            </a:r>
            <a:endParaRPr lang="ru-RU" sz="2400" dirty="0"/>
          </a:p>
        </p:txBody>
      </p:sp>
      <p:pic>
        <p:nvPicPr>
          <p:cNvPr id="8" name="Рисунок 7" descr="бюст Гогол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4414" cy="147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ятиугольник 8"/>
          <p:cNvSpPr/>
          <p:nvPr/>
        </p:nvSpPr>
        <p:spPr>
          <a:xfrm>
            <a:off x="1285852" y="214290"/>
            <a:ext cx="2428892" cy="642942"/>
          </a:xfrm>
          <a:prstGeom prst="homePlate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Проверь себя</a:t>
            </a: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1214422"/>
            <a:ext cx="3857652" cy="8572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драма</a:t>
            </a:r>
            <a:endParaRPr lang="ru-RU" sz="3200" dirty="0"/>
          </a:p>
        </p:txBody>
      </p:sp>
      <p:pic>
        <p:nvPicPr>
          <p:cNvPr id="7" name="Рисунок 6" descr="Гоголь (5).jpg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tretch>
            <a:fillRect/>
          </a:stretch>
        </p:blipFill>
        <p:spPr>
          <a:xfrm>
            <a:off x="5786446" y="1357298"/>
            <a:ext cx="2500330" cy="3665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85852" y="2214554"/>
            <a:ext cx="3857652" cy="2786081"/>
          </a:xfr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r>
              <a:rPr lang="ru-RU" sz="2400" dirty="0" smtClean="0"/>
              <a:t>В одной из реплик Хлестаков жалуется на говядину, «твёрдую, как бревно». Назовите приём, использованный в речи героя.</a:t>
            </a:r>
            <a:endParaRPr lang="ru-RU" sz="2400" dirty="0"/>
          </a:p>
        </p:txBody>
      </p:sp>
      <p:pic>
        <p:nvPicPr>
          <p:cNvPr id="8" name="Рисунок 7" descr="бюст Гогол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4414" cy="147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ятиугольник 8"/>
          <p:cNvSpPr/>
          <p:nvPr/>
        </p:nvSpPr>
        <p:spPr>
          <a:xfrm>
            <a:off x="1285852" y="214290"/>
            <a:ext cx="2428892" cy="642942"/>
          </a:xfrm>
          <a:prstGeom prst="homePlate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Проверь себя</a:t>
            </a: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1214422"/>
            <a:ext cx="3857652" cy="8572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сравнение</a:t>
            </a:r>
            <a:endParaRPr lang="ru-RU" sz="3200" dirty="0"/>
          </a:p>
        </p:txBody>
      </p:sp>
      <p:pic>
        <p:nvPicPr>
          <p:cNvPr id="10" name="Рисунок 9" descr="рев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00694" y="1643050"/>
            <a:ext cx="323850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85852" y="2214554"/>
            <a:ext cx="3857652" cy="3714776"/>
          </a:xfr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r>
              <a:rPr lang="ru-RU" sz="2400" dirty="0" smtClean="0"/>
              <a:t>Какой вид пафоса определяет авторское отношение к персонажам и действию в «Ревизоре»: сатирический, героический, трагический или дидактический?</a:t>
            </a:r>
            <a:endParaRPr lang="ru-RU" sz="2400" dirty="0"/>
          </a:p>
        </p:txBody>
      </p:sp>
      <p:pic>
        <p:nvPicPr>
          <p:cNvPr id="8" name="Рисунок 7" descr="бюст Гогол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4414" cy="147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ятиугольник 8"/>
          <p:cNvSpPr/>
          <p:nvPr/>
        </p:nvSpPr>
        <p:spPr>
          <a:xfrm>
            <a:off x="1285852" y="214290"/>
            <a:ext cx="2428892" cy="642942"/>
          </a:xfrm>
          <a:prstGeom prst="homePlate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Проверь себя</a:t>
            </a: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1214422"/>
            <a:ext cx="3857652" cy="8572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сатирический</a:t>
            </a:r>
            <a:endParaRPr lang="ru-RU" sz="3200" dirty="0"/>
          </a:p>
        </p:txBody>
      </p:sp>
      <p:pic>
        <p:nvPicPr>
          <p:cNvPr id="7" name="Рисунок 6" descr="img017-гости-300x206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5357818" y="2571744"/>
            <a:ext cx="3537221" cy="2428892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85852" y="2214554"/>
            <a:ext cx="3857652" cy="3429024"/>
          </a:xfr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r>
              <a:rPr lang="ru-RU" sz="2400" dirty="0" smtClean="0"/>
              <a:t>Развитие действия происходит благодаря чередованию высказываний действующих лиц. Как называется такое построение художественной речи?</a:t>
            </a:r>
            <a:endParaRPr lang="ru-RU" sz="2400" dirty="0"/>
          </a:p>
        </p:txBody>
      </p:sp>
      <p:pic>
        <p:nvPicPr>
          <p:cNvPr id="8" name="Рисунок 7" descr="бюст Гогол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4414" cy="147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ятиугольник 8"/>
          <p:cNvSpPr/>
          <p:nvPr/>
        </p:nvSpPr>
        <p:spPr>
          <a:xfrm>
            <a:off x="1285852" y="214290"/>
            <a:ext cx="2428892" cy="642942"/>
          </a:xfrm>
          <a:prstGeom prst="homePlate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Проверь себя</a:t>
            </a: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1214422"/>
            <a:ext cx="3857652" cy="8572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диалог</a:t>
            </a:r>
            <a:endParaRPr lang="ru-RU" sz="3200" dirty="0"/>
          </a:p>
        </p:txBody>
      </p:sp>
      <p:pic>
        <p:nvPicPr>
          <p:cNvPr id="10" name="Рисунок 9" descr="Городничий с жено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00688" y="357166"/>
            <a:ext cx="3257573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85852" y="2214554"/>
            <a:ext cx="3857652" cy="2857520"/>
          </a:xfr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r>
              <a:rPr lang="ru-RU" sz="2400" dirty="0" smtClean="0"/>
              <a:t>Как называется такая часть акта (действия) драматического произведения, в которой состав действующих лиц остаётся неизменным?</a:t>
            </a:r>
            <a:endParaRPr lang="ru-RU" sz="2400" dirty="0"/>
          </a:p>
        </p:txBody>
      </p:sp>
      <p:pic>
        <p:nvPicPr>
          <p:cNvPr id="8" name="Рисунок 7" descr="бюст Гогол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4414" cy="147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ятиугольник 8"/>
          <p:cNvSpPr/>
          <p:nvPr/>
        </p:nvSpPr>
        <p:spPr>
          <a:xfrm>
            <a:off x="1285852" y="214290"/>
            <a:ext cx="2428892" cy="642942"/>
          </a:xfrm>
          <a:prstGeom prst="homePlate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Проверь себя</a:t>
            </a: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1214422"/>
            <a:ext cx="3857652" cy="8572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Сцена (явление)</a:t>
            </a:r>
            <a:endParaRPr lang="ru-RU" sz="3200" dirty="0"/>
          </a:p>
        </p:txBody>
      </p:sp>
      <p:pic>
        <p:nvPicPr>
          <p:cNvPr id="7" name="Рисунок 6" descr="Малый театр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5524078" y="1500174"/>
            <a:ext cx="330561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85852" y="2214554"/>
            <a:ext cx="3857652" cy="3786214"/>
          </a:xfr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r>
              <a:rPr lang="ru-RU" sz="2400" dirty="0" smtClean="0"/>
              <a:t>Хлестаков, стараясь говорить красиво, использует образное выражение «цветы удовольствия». Как в литературоведении называется такое средство художественного иносказания?</a:t>
            </a:r>
            <a:endParaRPr lang="ru-RU" sz="2400" dirty="0"/>
          </a:p>
        </p:txBody>
      </p:sp>
      <p:pic>
        <p:nvPicPr>
          <p:cNvPr id="8" name="Рисунок 7" descr="бюст Гогол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4414" cy="147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ятиугольник 8"/>
          <p:cNvSpPr/>
          <p:nvPr/>
        </p:nvSpPr>
        <p:spPr>
          <a:xfrm>
            <a:off x="1285852" y="214290"/>
            <a:ext cx="2428892" cy="642942"/>
          </a:xfrm>
          <a:prstGeom prst="homePlate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Проверь себя</a:t>
            </a: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1214422"/>
            <a:ext cx="3857652" cy="8572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метафора</a:t>
            </a:r>
            <a:endParaRPr lang="ru-RU" sz="3200" dirty="0"/>
          </a:p>
        </p:txBody>
      </p:sp>
      <p:pic>
        <p:nvPicPr>
          <p:cNvPr id="10" name="Рисунок 9" descr="хлест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00694" y="1357298"/>
            <a:ext cx="3208185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85852" y="2214555"/>
            <a:ext cx="3857652" cy="2357454"/>
          </a:xfr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r>
              <a:rPr lang="ru-RU" sz="2400" dirty="0" smtClean="0"/>
              <a:t>Для пьесы Н. В. Гоголя «Ревизор» характерны черты какой комедии: светской, социальной, чувствительной или лирической?</a:t>
            </a:r>
            <a:endParaRPr lang="ru-RU" sz="2400" dirty="0"/>
          </a:p>
        </p:txBody>
      </p:sp>
      <p:pic>
        <p:nvPicPr>
          <p:cNvPr id="7" name="Содержимое 6" descr="Ревизор (3).jpg"/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10000" contrast="20000"/>
          </a:blip>
          <a:stretch>
            <a:fillRect/>
          </a:stretch>
        </p:blipFill>
        <p:spPr>
          <a:xfrm>
            <a:off x="5715008" y="1857364"/>
            <a:ext cx="2896404" cy="4401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бюст Гогол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4414" cy="147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ятиугольник 8"/>
          <p:cNvSpPr/>
          <p:nvPr/>
        </p:nvSpPr>
        <p:spPr>
          <a:xfrm>
            <a:off x="1285852" y="214290"/>
            <a:ext cx="2428892" cy="642942"/>
          </a:xfrm>
          <a:prstGeom prst="homePlate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Проверь себя</a:t>
            </a: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1214422"/>
            <a:ext cx="3857652" cy="8572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Социальный</a:t>
            </a:r>
            <a:endParaRPr lang="ru-RU" sz="2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85852" y="2214554"/>
            <a:ext cx="3857652" cy="3857651"/>
          </a:xfr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r>
              <a:rPr lang="ru-RU" sz="2400" dirty="0" smtClean="0"/>
              <a:t>Речь Осипа представляет собой развёрнутое высказывание, обращённое к себе и зрителю. Как в литературоведении называется подобное речевое высказывание?</a:t>
            </a:r>
            <a:endParaRPr lang="ru-RU" sz="2400" dirty="0"/>
          </a:p>
        </p:txBody>
      </p:sp>
      <p:pic>
        <p:nvPicPr>
          <p:cNvPr id="8" name="Рисунок 7" descr="бюст Гогол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4414" cy="147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ятиугольник 8"/>
          <p:cNvSpPr/>
          <p:nvPr/>
        </p:nvSpPr>
        <p:spPr>
          <a:xfrm>
            <a:off x="1285852" y="214290"/>
            <a:ext cx="2428892" cy="642942"/>
          </a:xfrm>
          <a:prstGeom prst="homePlate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Проверь себя</a:t>
            </a: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1214422"/>
            <a:ext cx="3857652" cy="8572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монолог</a:t>
            </a:r>
            <a:endParaRPr lang="ru-RU" sz="3200" dirty="0"/>
          </a:p>
        </p:txBody>
      </p:sp>
      <p:pic>
        <p:nvPicPr>
          <p:cNvPr id="12" name="Содержимое 11" descr="Осип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6286512" y="428603"/>
            <a:ext cx="2452694" cy="3669231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85852" y="2214554"/>
            <a:ext cx="3857652" cy="3857651"/>
          </a:xfr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r>
              <a:rPr lang="ru-RU" sz="2400" dirty="0" smtClean="0"/>
              <a:t>Осип в своей речи вспоминает «батюшку» Хлестакова, который на сцене не появляется. Как в литературоведении называется такой тип персонажей?</a:t>
            </a:r>
            <a:endParaRPr lang="ru-RU" sz="2400" dirty="0"/>
          </a:p>
        </p:txBody>
      </p:sp>
      <p:pic>
        <p:nvPicPr>
          <p:cNvPr id="8" name="Рисунок 7" descr="бюст Гогол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4414" cy="147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ятиугольник 8"/>
          <p:cNvSpPr/>
          <p:nvPr/>
        </p:nvSpPr>
        <p:spPr>
          <a:xfrm>
            <a:off x="1285852" y="214290"/>
            <a:ext cx="2428892" cy="642942"/>
          </a:xfrm>
          <a:prstGeom prst="homePlate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Проверь себя</a:t>
            </a: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1214422"/>
            <a:ext cx="3857652" cy="8572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внесценический</a:t>
            </a:r>
            <a:endParaRPr lang="ru-RU" sz="3200" dirty="0"/>
          </a:p>
        </p:txBody>
      </p:sp>
      <p:pic>
        <p:nvPicPr>
          <p:cNvPr id="12" name="Содержимое 11" descr="Осип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6286512" y="428603"/>
            <a:ext cx="2452694" cy="3669231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85852" y="2214555"/>
            <a:ext cx="3857652" cy="2357454"/>
          </a:xfr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r>
              <a:rPr lang="ru-RU" sz="2400" dirty="0" smtClean="0"/>
              <a:t>Укажите термин, которым в пьесах называют краткие авторские замечания («Дразнит его», «Со вздохом» и т.д.)</a:t>
            </a:r>
            <a:endParaRPr lang="ru-RU" sz="2400" dirty="0"/>
          </a:p>
        </p:txBody>
      </p:sp>
      <p:pic>
        <p:nvPicPr>
          <p:cNvPr id="8" name="Рисунок 7" descr="бюст Гогол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4414" cy="147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ятиугольник 8"/>
          <p:cNvSpPr/>
          <p:nvPr/>
        </p:nvSpPr>
        <p:spPr>
          <a:xfrm>
            <a:off x="1285852" y="214290"/>
            <a:ext cx="2428892" cy="642942"/>
          </a:xfrm>
          <a:prstGeom prst="homePlate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Проверь себя</a:t>
            </a: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1214422"/>
            <a:ext cx="3857652" cy="8572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ремарка</a:t>
            </a:r>
            <a:endParaRPr lang="ru-RU" sz="3200" dirty="0"/>
          </a:p>
        </p:txBody>
      </p:sp>
      <p:pic>
        <p:nvPicPr>
          <p:cNvPr id="14" name="Содержимое 13" descr="городничий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5485714" y="928670"/>
            <a:ext cx="3385923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85852" y="2214555"/>
            <a:ext cx="3857652" cy="2357454"/>
          </a:xfr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r>
              <a:rPr lang="ru-RU" dirty="0" smtClean="0"/>
              <a:t>Из речи Осипа выпишите название чина</a:t>
            </a:r>
            <a:r>
              <a:rPr lang="ru-RU" smtClean="0"/>
              <a:t>, </a:t>
            </a:r>
            <a:r>
              <a:rPr lang="ru-RU" smtClean="0"/>
              <a:t>которое </a:t>
            </a:r>
            <a:r>
              <a:rPr lang="ru-RU" dirty="0" smtClean="0"/>
              <a:t>имеет Хлестаков</a:t>
            </a:r>
            <a:endParaRPr lang="ru-RU" dirty="0"/>
          </a:p>
        </p:txBody>
      </p:sp>
      <p:pic>
        <p:nvPicPr>
          <p:cNvPr id="8" name="Рисунок 7" descr="бюст Гогол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4414" cy="147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ятиугольник 8"/>
          <p:cNvSpPr/>
          <p:nvPr/>
        </p:nvSpPr>
        <p:spPr>
          <a:xfrm>
            <a:off x="1285852" y="214290"/>
            <a:ext cx="2428892" cy="642942"/>
          </a:xfrm>
          <a:prstGeom prst="homePlate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Проверь себя</a:t>
            </a: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1214422"/>
            <a:ext cx="3857652" cy="8572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Елистратишка</a:t>
            </a:r>
            <a:r>
              <a:rPr lang="ru-RU" sz="2400" dirty="0" smtClean="0"/>
              <a:t> (регистратор)</a:t>
            </a:r>
            <a:endParaRPr lang="ru-RU" sz="2400" dirty="0"/>
          </a:p>
        </p:txBody>
      </p:sp>
      <p:pic>
        <p:nvPicPr>
          <p:cNvPr id="10" name="Содержимое 9" descr="Хлестаков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143636" y="1643050"/>
            <a:ext cx="2425047" cy="3628476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85852" y="2214555"/>
            <a:ext cx="3857652" cy="2357454"/>
          </a:xfr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r>
              <a:rPr lang="ru-RU" dirty="0" smtClean="0"/>
              <a:t>Назовите фамилию героя комедии Н. В. Гоголя «Ревизор», который так говорит о себе:</a:t>
            </a:r>
            <a:endParaRPr lang="ru-RU" dirty="0"/>
          </a:p>
        </p:txBody>
      </p:sp>
      <p:pic>
        <p:nvPicPr>
          <p:cNvPr id="8" name="Рисунок 7" descr="бюст Гогол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4414" cy="147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ятиугольник 8"/>
          <p:cNvSpPr/>
          <p:nvPr/>
        </p:nvSpPr>
        <p:spPr>
          <a:xfrm>
            <a:off x="1285852" y="214290"/>
            <a:ext cx="2428892" cy="642942"/>
          </a:xfrm>
          <a:prstGeom prst="homePlate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Проверь себя</a:t>
            </a: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1214422"/>
            <a:ext cx="3857652" cy="8572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Сквозник-Дмухановский</a:t>
            </a:r>
            <a:endParaRPr lang="ru-RU" sz="2400" dirty="0"/>
          </a:p>
        </p:txBody>
      </p:sp>
      <p:sp>
        <p:nvSpPr>
          <p:cNvPr id="14" name="Загнутый угол 13"/>
          <p:cNvSpPr/>
          <p:nvPr/>
        </p:nvSpPr>
        <p:spPr>
          <a:xfrm>
            <a:off x="5500694" y="1357298"/>
            <a:ext cx="3357586" cy="3286148"/>
          </a:xfrm>
          <a:prstGeom prst="foldedCorner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i="1" dirty="0" smtClean="0"/>
              <a:t>«Эх ты, толстоносый! Сосульку, тряпку принял за важного человека! Вон он теперь по всей дороге заливается колокольчиком! Разнесёт по всему свету историю. Мало того, что пойдёшь в посмешище… найдётся щелкопёр, бумагомарака, в комедию тебя вставит»</a:t>
            </a:r>
            <a:endParaRPr lang="ru-RU" i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85852" y="2214555"/>
            <a:ext cx="3857652" cy="2357454"/>
          </a:xfr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r>
              <a:rPr lang="ru-RU" dirty="0" smtClean="0"/>
              <a:t>Каково авторское определение жанра пьесы «Ревизор»?</a:t>
            </a:r>
            <a:endParaRPr lang="ru-RU" dirty="0"/>
          </a:p>
        </p:txBody>
      </p:sp>
      <p:pic>
        <p:nvPicPr>
          <p:cNvPr id="8" name="Рисунок 7" descr="бюст Гогол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4414" cy="147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ятиугольник 8"/>
          <p:cNvSpPr/>
          <p:nvPr/>
        </p:nvSpPr>
        <p:spPr>
          <a:xfrm>
            <a:off x="1285852" y="214290"/>
            <a:ext cx="2428892" cy="642942"/>
          </a:xfrm>
          <a:prstGeom prst="homePlate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Проверь себя</a:t>
            </a: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1214422"/>
            <a:ext cx="3857652" cy="8572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комедия</a:t>
            </a:r>
            <a:endParaRPr lang="ru-RU" sz="3200" dirty="0"/>
          </a:p>
        </p:txBody>
      </p:sp>
      <p:pic>
        <p:nvPicPr>
          <p:cNvPr id="7" name="Рисунок 6" descr="Ревизор (2).jpg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tretch>
            <a:fillRect/>
          </a:stretch>
        </p:blipFill>
        <p:spPr>
          <a:xfrm>
            <a:off x="6000760" y="1571611"/>
            <a:ext cx="2524132" cy="4235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85852" y="2214555"/>
            <a:ext cx="3857652" cy="2357454"/>
          </a:xfr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r>
              <a:rPr lang="ru-RU" dirty="0" smtClean="0"/>
              <a:t>Назовите термин, которым называются высказывания героев в пьесе</a:t>
            </a:r>
            <a:endParaRPr lang="ru-RU" dirty="0"/>
          </a:p>
        </p:txBody>
      </p:sp>
      <p:pic>
        <p:nvPicPr>
          <p:cNvPr id="8" name="Рисунок 7" descr="бюст Гогол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4414" cy="147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ятиугольник 8"/>
          <p:cNvSpPr/>
          <p:nvPr/>
        </p:nvSpPr>
        <p:spPr>
          <a:xfrm>
            <a:off x="1285852" y="214290"/>
            <a:ext cx="2428892" cy="642942"/>
          </a:xfrm>
          <a:prstGeom prst="homePlate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Проверь себя</a:t>
            </a: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1214422"/>
            <a:ext cx="3857652" cy="8572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реплика</a:t>
            </a:r>
            <a:endParaRPr lang="ru-RU" sz="3200" dirty="0"/>
          </a:p>
        </p:txBody>
      </p:sp>
      <p:pic>
        <p:nvPicPr>
          <p:cNvPr id="10" name="Рисунок 9" descr="Сочинения Гоголя (2).jpg"/>
          <p:cNvPicPr>
            <a:picLocks noChangeAspect="1"/>
          </p:cNvPicPr>
          <p:nvPr/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6000760" y="1643050"/>
            <a:ext cx="2524132" cy="3629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33">
  <a:themeElements>
    <a:clrScheme name="1_colormaster 15">
      <a:dk1>
        <a:srgbClr val="C0C0C0"/>
      </a:dk1>
      <a:lt1>
        <a:srgbClr val="FFFFFF"/>
      </a:lt1>
      <a:dk2>
        <a:srgbClr val="000000"/>
      </a:dk2>
      <a:lt2>
        <a:srgbClr val="DDDDDD"/>
      </a:lt2>
      <a:accent1>
        <a:srgbClr val="4D4D4D"/>
      </a:accent1>
      <a:accent2>
        <a:srgbClr val="C0C0C0"/>
      </a:accent2>
      <a:accent3>
        <a:srgbClr val="AAAAAA"/>
      </a:accent3>
      <a:accent4>
        <a:srgbClr val="DADADA"/>
      </a:accent4>
      <a:accent5>
        <a:srgbClr val="B2B2B2"/>
      </a:accent5>
      <a:accent6>
        <a:srgbClr val="AEAEAE"/>
      </a:accent6>
      <a:hlink>
        <a:srgbClr val="777777"/>
      </a:hlink>
      <a:folHlink>
        <a:srgbClr val="FFFF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v">
  <a:themeElements>
    <a:clrScheme name="tv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t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v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colormaster">
  <a:themeElements>
    <a:clrScheme name="">
      <a:dk1>
        <a:srgbClr val="000000"/>
      </a:dk1>
      <a:lt1>
        <a:srgbClr val="008080"/>
      </a:lt1>
      <a:dk2>
        <a:srgbClr val="008080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colormaster">
  <a:themeElements>
    <a:clrScheme name="">
      <a:dk1>
        <a:srgbClr val="000000"/>
      </a:dk1>
      <a:lt1>
        <a:srgbClr val="008080"/>
      </a:lt1>
      <a:dk2>
        <a:srgbClr val="008080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colormaster">
  <a:themeElements>
    <a:clrScheme name="6_colormaster 13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tv">
  <a:themeElements>
    <a:clrScheme name="tv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t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v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lormaster">
  <a:themeElements>
    <a:clrScheme name="9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eye">
  <a:themeElements>
    <a:clrScheme name="eye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9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0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1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2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3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Anim-13_Sea">
  <a:themeElements>
    <a:clrScheme name="Office Theme 12">
      <a:dk1>
        <a:srgbClr val="09817E"/>
      </a:dk1>
      <a:lt1>
        <a:srgbClr val="FFFFFF"/>
      </a:lt1>
      <a:dk2>
        <a:srgbClr val="0281BA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66D6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9817E"/>
        </a:dk1>
        <a:lt1>
          <a:srgbClr val="FFFFFF"/>
        </a:lt1>
        <a:dk2>
          <a:srgbClr val="0281BA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6D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Тема9">
  <a:themeElements>
    <a:clrScheme name="little_ita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ttle_italy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ttle_ita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tle_ita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tle_ita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tle_ita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tle_ita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tle_ita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4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colormaster">
  <a:themeElements>
    <a:clrScheme name="10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7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colormaster">
  <a:themeElements>
    <a:clrScheme name="1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Тема33</Template>
  <TotalTime>55</TotalTime>
  <Words>360</Words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38</vt:i4>
      </vt:variant>
      <vt:variant>
        <vt:lpstr>Заголовки слайдов</vt:lpstr>
      </vt:variant>
      <vt:variant>
        <vt:i4>15</vt:i4>
      </vt:variant>
    </vt:vector>
  </HeadingPairs>
  <TitlesOfParts>
    <vt:vector size="53" baseType="lpstr">
      <vt:lpstr>Тема33</vt:lpstr>
      <vt:lpstr>9_colormaster</vt:lpstr>
      <vt:lpstr>2_colormaster</vt:lpstr>
      <vt:lpstr>4_colormaster</vt:lpstr>
      <vt:lpstr>10_colormaster</vt:lpstr>
      <vt:lpstr>5_colormaster</vt:lpstr>
      <vt:lpstr>7_colormaster</vt:lpstr>
      <vt:lpstr>11_colormaster</vt:lpstr>
      <vt:lpstr>8_colormaster</vt:lpstr>
      <vt:lpstr>tv</vt:lpstr>
      <vt:lpstr>3_colormaster</vt:lpstr>
      <vt:lpstr>6_colormaster</vt:lpstr>
      <vt:lpstr>12_colormaster</vt:lpstr>
      <vt:lpstr>13_colormaster</vt:lpstr>
      <vt:lpstr>14_colormaster</vt:lpstr>
      <vt:lpstr>15_colormaster</vt:lpstr>
      <vt:lpstr>16_colormaster</vt:lpstr>
      <vt:lpstr>17_colormaster</vt:lpstr>
      <vt:lpstr>1_tv</vt:lpstr>
      <vt:lpstr>18_colormaster</vt:lpstr>
      <vt:lpstr>19_colormaster</vt:lpstr>
      <vt:lpstr>20_colormaster</vt:lpstr>
      <vt:lpstr>21_colormaster</vt:lpstr>
      <vt:lpstr>22_colormaster</vt:lpstr>
      <vt:lpstr>23_colormaster</vt:lpstr>
      <vt:lpstr>24_colormaster</vt:lpstr>
      <vt:lpstr>25_colormaster</vt:lpstr>
      <vt:lpstr>eye</vt:lpstr>
      <vt:lpstr>26_colormaster</vt:lpstr>
      <vt:lpstr>27_colormaster</vt:lpstr>
      <vt:lpstr>28_colormaster</vt:lpstr>
      <vt:lpstr>29_colormaster</vt:lpstr>
      <vt:lpstr>30_colormaster</vt:lpstr>
      <vt:lpstr>31_colormaster</vt:lpstr>
      <vt:lpstr>32_colormaster</vt:lpstr>
      <vt:lpstr>33_colormaster</vt:lpstr>
      <vt:lpstr>Anim-13_Sea</vt:lpstr>
      <vt:lpstr>Тема9</vt:lpstr>
      <vt:lpstr>Н. В. Гоголь «Ревизор»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 В. Гоголь «Ревизор»</dc:title>
  <dc:creator>Инна</dc:creator>
  <cp:lastModifiedBy>1</cp:lastModifiedBy>
  <cp:revision>8</cp:revision>
  <dcterms:created xsi:type="dcterms:W3CDTF">2011-06-29T15:42:25Z</dcterms:created>
  <dcterms:modified xsi:type="dcterms:W3CDTF">2011-07-02T12:32:54Z</dcterms:modified>
</cp:coreProperties>
</file>